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7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78" r:id="rId2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1pPr>
    <a:lvl2pPr marL="0" marR="0" indent="34299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2pPr>
    <a:lvl3pPr marL="0" marR="0" indent="685982"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3pPr>
    <a:lvl4pPr marL="0" marR="0" indent="1028974"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4pPr>
    <a:lvl5pPr marL="0" marR="0" indent="1371965"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5pPr>
    <a:lvl6pPr marL="0" marR="0" indent="1714956"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6pPr>
    <a:lvl7pPr marL="0" marR="0" indent="2057948"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7pPr>
    <a:lvl8pPr marL="0" marR="0" indent="240094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8pPr>
    <a:lvl9pPr marL="0" marR="0" indent="274393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4574F-2356-447F-8A1B-1A73FA0DCB44}" v="43" dt="2020-11-05T23:04:15.899"/>
    <p1510:client id="{CCA315D4-757B-4B74-B14A-96A41383FB79}" v="385" dt="2020-11-05T23:05:37.35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D1FF"/>
          </a:solidFill>
        </a:fill>
      </a:tcStyle>
    </a:wholeTbl>
    <a:band2H>
      <a:tcTxStyle/>
      <a:tcStyle>
        <a:tcBdr/>
        <a:fill>
          <a:solidFill>
            <a:srgbClr val="E6EA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EFEE"/>
          </a:solidFill>
        </a:fill>
      </a:tcStyle>
    </a:wholeTbl>
    <a:band2H>
      <a:tcTxStyle/>
      <a:tcStyle>
        <a:tcBdr/>
        <a:fill>
          <a:solidFill>
            <a:srgbClr val="E7F7F7"/>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4FBFF"/>
          </a:solidFill>
        </a:fill>
      </a:tcStyle>
    </a:wholeTbl>
    <a:band2H>
      <a:tcTxStyle/>
      <a:tcStyle>
        <a:tcBdr/>
        <a:fill>
          <a:solidFill>
            <a:srgbClr val="FAFD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474574F-2356-447F-8A1B-1A73FA0DCB44}"/>
    <pc:docChg chg="addSld delSld modSld">
      <pc:chgData name="" userId="" providerId="" clId="Web-{A474574F-2356-447F-8A1B-1A73FA0DCB44}" dt="2020-11-05T23:04:15.492" v="35" actId="20577"/>
      <pc:docMkLst>
        <pc:docMk/>
      </pc:docMkLst>
      <pc:sldChg chg="addSp delSp modSp">
        <pc:chgData name="" userId="" providerId="" clId="Web-{A474574F-2356-447F-8A1B-1A73FA0DCB44}" dt="2020-11-05T23:01:42.851" v="2"/>
        <pc:sldMkLst>
          <pc:docMk/>
          <pc:sldMk cId="0" sldId="276"/>
        </pc:sldMkLst>
        <pc:picChg chg="add del mod">
          <ac:chgData name="" userId="" providerId="" clId="Web-{A474574F-2356-447F-8A1B-1A73FA0DCB44}" dt="2020-11-05T23:01:42.851" v="2"/>
          <ac:picMkLst>
            <pc:docMk/>
            <pc:sldMk cId="0" sldId="276"/>
            <ac:picMk id="2" creationId="{AE0B6B12-C4BA-428C-ADAA-CB55BBAA857F}"/>
          </ac:picMkLst>
        </pc:picChg>
      </pc:sldChg>
      <pc:sldChg chg="del">
        <pc:chgData name="" userId="" providerId="" clId="Web-{A474574F-2356-447F-8A1B-1A73FA0DCB44}" dt="2020-11-05T23:01:30.210" v="0"/>
        <pc:sldMkLst>
          <pc:docMk/>
          <pc:sldMk cId="0" sldId="277"/>
        </pc:sldMkLst>
      </pc:sldChg>
      <pc:sldChg chg="delSp modSp add replId">
        <pc:chgData name="" userId="" providerId="" clId="Web-{A474574F-2356-447F-8A1B-1A73FA0DCB44}" dt="2020-11-05T23:04:15.492" v="34" actId="20577"/>
        <pc:sldMkLst>
          <pc:docMk/>
          <pc:sldMk cId="28560396" sldId="280"/>
        </pc:sldMkLst>
        <pc:spChg chg="mod">
          <ac:chgData name="" userId="" providerId="" clId="Web-{A474574F-2356-447F-8A1B-1A73FA0DCB44}" dt="2020-11-05T23:02:19.414" v="6" actId="20577"/>
          <ac:spMkLst>
            <pc:docMk/>
            <pc:sldMk cId="28560396" sldId="280"/>
            <ac:spMk id="1611" creationId="{00000000-0000-0000-0000-000000000000}"/>
          </ac:spMkLst>
        </pc:spChg>
        <pc:spChg chg="mod">
          <ac:chgData name="" userId="" providerId="" clId="Web-{A474574F-2356-447F-8A1B-1A73FA0DCB44}" dt="2020-11-05T23:04:15.492" v="34" actId="20577"/>
          <ac:spMkLst>
            <pc:docMk/>
            <pc:sldMk cId="28560396" sldId="280"/>
            <ac:spMk id="1612" creationId="{00000000-0000-0000-0000-000000000000}"/>
          </ac:spMkLst>
        </pc:spChg>
        <pc:picChg chg="del">
          <ac:chgData name="" userId="" providerId="" clId="Web-{A474574F-2356-447F-8A1B-1A73FA0DCB44}" dt="2020-11-05T23:02:27.773" v="12"/>
          <ac:picMkLst>
            <pc:docMk/>
            <pc:sldMk cId="28560396" sldId="280"/>
            <ac:picMk id="1614" creationId="{00000000-0000-0000-0000-000000000000}"/>
          </ac:picMkLst>
        </pc:picChg>
      </pc:sldChg>
    </pc:docChg>
  </pc:docChgLst>
  <pc:docChgLst>
    <pc:chgData clId="Web-{CCA315D4-757B-4B74-B14A-96A41383FB79}"/>
    <pc:docChg chg="addSld delSld modSld">
      <pc:chgData name="" userId="" providerId="" clId="Web-{CCA315D4-757B-4B74-B14A-96A41383FB79}" dt="2020-11-05T23:05:37.350" v="371" actId="14100"/>
      <pc:docMkLst>
        <pc:docMk/>
      </pc:docMkLst>
      <pc:sldChg chg="modSp">
        <pc:chgData name="" userId="" providerId="" clId="Web-{CCA315D4-757B-4B74-B14A-96A41383FB79}" dt="2020-11-05T22:52:31.167" v="197" actId="20577"/>
        <pc:sldMkLst>
          <pc:docMk/>
          <pc:sldMk cId="0" sldId="258"/>
        </pc:sldMkLst>
        <pc:spChg chg="mod">
          <ac:chgData name="" userId="" providerId="" clId="Web-{CCA315D4-757B-4B74-B14A-96A41383FB79}" dt="2020-11-05T22:52:31.167" v="197" actId="20577"/>
          <ac:spMkLst>
            <pc:docMk/>
            <pc:sldMk cId="0" sldId="258"/>
            <ac:spMk id="1165" creationId="{00000000-0000-0000-0000-000000000000}"/>
          </ac:spMkLst>
        </pc:spChg>
      </pc:sldChg>
      <pc:sldChg chg="modSp">
        <pc:chgData name="" userId="" providerId="" clId="Web-{CCA315D4-757B-4B74-B14A-96A41383FB79}" dt="2020-11-05T23:01:35.884" v="299" actId="1076"/>
        <pc:sldMkLst>
          <pc:docMk/>
          <pc:sldMk cId="0" sldId="260"/>
        </pc:sldMkLst>
        <pc:spChg chg="mod">
          <ac:chgData name="" userId="" providerId="" clId="Web-{CCA315D4-757B-4B74-B14A-96A41383FB79}" dt="2020-11-05T22:54:01.328" v="219" actId="20577"/>
          <ac:spMkLst>
            <pc:docMk/>
            <pc:sldMk cId="0" sldId="260"/>
            <ac:spMk id="1187" creationId="{00000000-0000-0000-0000-000000000000}"/>
          </ac:spMkLst>
        </pc:spChg>
        <pc:spChg chg="mod">
          <ac:chgData name="" userId="" providerId="" clId="Web-{CCA315D4-757B-4B74-B14A-96A41383FB79}" dt="2020-11-05T22:54:11.141" v="228" actId="20577"/>
          <ac:spMkLst>
            <pc:docMk/>
            <pc:sldMk cId="0" sldId="260"/>
            <ac:spMk id="1189" creationId="{00000000-0000-0000-0000-000000000000}"/>
          </ac:spMkLst>
        </pc:spChg>
        <pc:spChg chg="mod">
          <ac:chgData name="" userId="" providerId="" clId="Web-{CCA315D4-757B-4B74-B14A-96A41383FB79}" dt="2020-11-05T23:01:35.884" v="299" actId="1076"/>
          <ac:spMkLst>
            <pc:docMk/>
            <pc:sldMk cId="0" sldId="260"/>
            <ac:spMk id="1190" creationId="{00000000-0000-0000-0000-000000000000}"/>
          </ac:spMkLst>
        </pc:spChg>
      </pc:sldChg>
      <pc:sldChg chg="modSp del">
        <pc:chgData name="" userId="" providerId="" clId="Web-{CCA315D4-757B-4B74-B14A-96A41383FB79}" dt="2020-11-05T23:02:34.855" v="337"/>
        <pc:sldMkLst>
          <pc:docMk/>
          <pc:sldMk cId="0" sldId="261"/>
        </pc:sldMkLst>
        <pc:spChg chg="mod">
          <ac:chgData name="" userId="" providerId="" clId="Web-{CCA315D4-757B-4B74-B14A-96A41383FB79}" dt="2020-11-05T23:02:00.213" v="315" actId="20577"/>
          <ac:spMkLst>
            <pc:docMk/>
            <pc:sldMk cId="0" sldId="261"/>
            <ac:spMk id="1199" creationId="{00000000-0000-0000-0000-000000000000}"/>
          </ac:spMkLst>
        </pc:spChg>
      </pc:sldChg>
      <pc:sldChg chg="delSp modSp">
        <pc:chgData name="" userId="" providerId="" clId="Web-{CCA315D4-757B-4B74-B14A-96A41383FB79}" dt="2020-11-05T23:04:17.439" v="357" actId="1076"/>
        <pc:sldMkLst>
          <pc:docMk/>
          <pc:sldMk cId="0" sldId="262"/>
        </pc:sldMkLst>
        <pc:spChg chg="mod">
          <ac:chgData name="" userId="" providerId="" clId="Web-{CCA315D4-757B-4B74-B14A-96A41383FB79}" dt="2020-11-05T23:04:17.439" v="357" actId="1076"/>
          <ac:spMkLst>
            <pc:docMk/>
            <pc:sldMk cId="0" sldId="262"/>
            <ac:spMk id="1258" creationId="{00000000-0000-0000-0000-000000000000}"/>
          </ac:spMkLst>
        </pc:spChg>
        <pc:spChg chg="mod">
          <ac:chgData name="" userId="" providerId="" clId="Web-{CCA315D4-757B-4B74-B14A-96A41383FB79}" dt="2020-11-05T23:03:27.530" v="345" actId="1076"/>
          <ac:spMkLst>
            <pc:docMk/>
            <pc:sldMk cId="0" sldId="262"/>
            <ac:spMk id="1262" creationId="{00000000-0000-0000-0000-000000000000}"/>
          </ac:spMkLst>
        </pc:spChg>
        <pc:spChg chg="mod">
          <ac:chgData name="" userId="" providerId="" clId="Web-{CCA315D4-757B-4B74-B14A-96A41383FB79}" dt="2020-11-05T23:02:02.619" v="319" actId="20577"/>
          <ac:spMkLst>
            <pc:docMk/>
            <pc:sldMk cId="0" sldId="262"/>
            <ac:spMk id="1264" creationId="{00000000-0000-0000-0000-000000000000}"/>
          </ac:spMkLst>
        </pc:spChg>
        <pc:grpChg chg="del">
          <ac:chgData name="" userId="" providerId="" clId="Web-{CCA315D4-757B-4B74-B14A-96A41383FB79}" dt="2020-11-05T22:59:30.674" v="286"/>
          <ac:grpSpMkLst>
            <pc:docMk/>
            <pc:sldMk cId="0" sldId="262"/>
            <ac:grpSpMk id="1260" creationId="{00000000-0000-0000-0000-000000000000}"/>
          </ac:grpSpMkLst>
        </pc:grpChg>
        <pc:grpChg chg="mod">
          <ac:chgData name="" userId="" providerId="" clId="Web-{CCA315D4-757B-4B74-B14A-96A41383FB79}" dt="2020-11-05T23:03:13.920" v="344" actId="1076"/>
          <ac:grpSpMkLst>
            <pc:docMk/>
            <pc:sldMk cId="0" sldId="262"/>
            <ac:grpSpMk id="1263" creationId="{00000000-0000-0000-0000-000000000000}"/>
          </ac:grpSpMkLst>
        </pc:grpChg>
        <pc:picChg chg="del">
          <ac:chgData name="" userId="" providerId="" clId="Web-{CCA315D4-757B-4B74-B14A-96A41383FB79}" dt="2020-11-05T22:59:30.674" v="286"/>
          <ac:picMkLst>
            <pc:docMk/>
            <pc:sldMk cId="0" sldId="262"/>
            <ac:picMk id="1259" creationId="{00000000-0000-0000-0000-000000000000}"/>
          </ac:picMkLst>
        </pc:picChg>
        <pc:picChg chg="mod">
          <ac:chgData name="" userId="" providerId="" clId="Web-{CCA315D4-757B-4B74-B14A-96A41383FB79}" dt="2020-11-05T23:02:58.107" v="341" actId="1076"/>
          <ac:picMkLst>
            <pc:docMk/>
            <pc:sldMk cId="0" sldId="262"/>
            <ac:picMk id="1261" creationId="{00000000-0000-0000-0000-000000000000}"/>
          </ac:picMkLst>
        </pc:picChg>
        <pc:picChg chg="mod">
          <ac:chgData name="" userId="" providerId="" clId="Web-{CCA315D4-757B-4B74-B14A-96A41383FB79}" dt="2020-11-05T23:04:13.439" v="356" actId="14100"/>
          <ac:picMkLst>
            <pc:docMk/>
            <pc:sldMk cId="0" sldId="262"/>
            <ac:picMk id="1266" creationId="{00000000-0000-0000-0000-000000000000}"/>
          </ac:picMkLst>
        </pc:picChg>
      </pc:sldChg>
      <pc:sldChg chg="modSp">
        <pc:chgData name="" userId="" providerId="" clId="Web-{CCA315D4-757B-4B74-B14A-96A41383FB79}" dt="2020-11-05T23:04:05.673" v="353" actId="14100"/>
        <pc:sldMkLst>
          <pc:docMk/>
          <pc:sldMk cId="0" sldId="263"/>
        </pc:sldMkLst>
        <pc:spChg chg="mod">
          <ac:chgData name="" userId="" providerId="" clId="Web-{CCA315D4-757B-4B74-B14A-96A41383FB79}" dt="2020-11-05T23:04:05.673" v="353" actId="14100"/>
          <ac:spMkLst>
            <pc:docMk/>
            <pc:sldMk cId="0" sldId="263"/>
            <ac:spMk id="1321" creationId="{00000000-0000-0000-0000-000000000000}"/>
          </ac:spMkLst>
        </pc:spChg>
        <pc:spChg chg="mod">
          <ac:chgData name="" userId="" providerId="" clId="Web-{CCA315D4-757B-4B74-B14A-96A41383FB79}" dt="2020-11-05T23:02:05.682" v="323" actId="20577"/>
          <ac:spMkLst>
            <pc:docMk/>
            <pc:sldMk cId="0" sldId="263"/>
            <ac:spMk id="1322" creationId="{00000000-0000-0000-0000-000000000000}"/>
          </ac:spMkLst>
        </pc:spChg>
        <pc:picChg chg="mod">
          <ac:chgData name="" userId="" providerId="" clId="Web-{CCA315D4-757B-4B74-B14A-96A41383FB79}" dt="2020-11-05T23:04:01.251" v="350" actId="14100"/>
          <ac:picMkLst>
            <pc:docMk/>
            <pc:sldMk cId="0" sldId="263"/>
            <ac:picMk id="1323" creationId="{00000000-0000-0000-0000-000000000000}"/>
          </ac:picMkLst>
        </pc:picChg>
      </pc:sldChg>
      <pc:sldChg chg="addSp delSp modSp">
        <pc:chgData name="" userId="" providerId="" clId="Web-{CCA315D4-757B-4B74-B14A-96A41383FB79}" dt="2020-11-05T23:04:44.613" v="360" actId="14100"/>
        <pc:sldMkLst>
          <pc:docMk/>
          <pc:sldMk cId="0" sldId="264"/>
        </pc:sldMkLst>
        <pc:spChg chg="mod">
          <ac:chgData name="" userId="" providerId="" clId="Web-{CCA315D4-757B-4B74-B14A-96A41383FB79}" dt="2020-11-05T23:02:08.479" v="327" actId="20577"/>
          <ac:spMkLst>
            <pc:docMk/>
            <pc:sldMk cId="0" sldId="264"/>
            <ac:spMk id="1382" creationId="{00000000-0000-0000-0000-000000000000}"/>
          </ac:spMkLst>
        </pc:spChg>
        <pc:grpChg chg="mod">
          <ac:chgData name="" userId="" providerId="" clId="Web-{CCA315D4-757B-4B74-B14A-96A41383FB79}" dt="2020-11-05T23:04:44.613" v="360" actId="14100"/>
          <ac:grpSpMkLst>
            <pc:docMk/>
            <pc:sldMk cId="0" sldId="264"/>
            <ac:grpSpMk id="1381" creationId="{00000000-0000-0000-0000-000000000000}"/>
          </ac:grpSpMkLst>
        </pc:grpChg>
        <pc:picChg chg="add del mod">
          <ac:chgData name="" userId="" providerId="" clId="Web-{CCA315D4-757B-4B74-B14A-96A41383FB79}" dt="2020-11-05T23:00:13.770" v="291"/>
          <ac:picMkLst>
            <pc:docMk/>
            <pc:sldMk cId="0" sldId="264"/>
            <ac:picMk id="1384" creationId="{00000000-0000-0000-0000-000000000000}"/>
          </ac:picMkLst>
        </pc:picChg>
      </pc:sldChg>
      <pc:sldChg chg="modSp">
        <pc:chgData name="" userId="" providerId="" clId="Web-{CCA315D4-757B-4B74-B14A-96A41383FB79}" dt="2020-11-05T23:05:13.755" v="365" actId="1076"/>
        <pc:sldMkLst>
          <pc:docMk/>
          <pc:sldMk cId="0" sldId="265"/>
        </pc:sldMkLst>
        <pc:spChg chg="mod">
          <ac:chgData name="" userId="" providerId="" clId="Web-{CCA315D4-757B-4B74-B14A-96A41383FB79}" dt="2020-11-05T23:05:13.755" v="365" actId="1076"/>
          <ac:spMkLst>
            <pc:docMk/>
            <pc:sldMk cId="0" sldId="265"/>
            <ac:spMk id="1439" creationId="{00000000-0000-0000-0000-000000000000}"/>
          </ac:spMkLst>
        </pc:spChg>
        <pc:spChg chg="mod">
          <ac:chgData name="" userId="" providerId="" clId="Web-{CCA315D4-757B-4B74-B14A-96A41383FB79}" dt="2020-11-05T23:02:11.573" v="331" actId="20577"/>
          <ac:spMkLst>
            <pc:docMk/>
            <pc:sldMk cId="0" sldId="265"/>
            <ac:spMk id="1441" creationId="{00000000-0000-0000-0000-000000000000}"/>
          </ac:spMkLst>
        </pc:spChg>
        <pc:picChg chg="mod">
          <ac:chgData name="" userId="" providerId="" clId="Web-{CCA315D4-757B-4B74-B14A-96A41383FB79}" dt="2020-11-05T23:05:13.724" v="364" actId="1076"/>
          <ac:picMkLst>
            <pc:docMk/>
            <pc:sldMk cId="0" sldId="265"/>
            <ac:picMk id="1440" creationId="{00000000-0000-0000-0000-000000000000}"/>
          </ac:picMkLst>
        </pc:picChg>
      </pc:sldChg>
      <pc:sldChg chg="addSp delSp modSp">
        <pc:chgData name="" userId="" providerId="" clId="Web-{CCA315D4-757B-4B74-B14A-96A41383FB79}" dt="2020-11-05T23:05:37.350" v="371" actId="14100"/>
        <pc:sldMkLst>
          <pc:docMk/>
          <pc:sldMk cId="0" sldId="266"/>
        </pc:sldMkLst>
        <pc:spChg chg="mod">
          <ac:chgData name="" userId="" providerId="" clId="Web-{CCA315D4-757B-4B74-B14A-96A41383FB79}" dt="2020-11-05T23:05:29.334" v="369" actId="1076"/>
          <ac:spMkLst>
            <pc:docMk/>
            <pc:sldMk cId="0" sldId="266"/>
            <ac:spMk id="1497" creationId="{00000000-0000-0000-0000-000000000000}"/>
          </ac:spMkLst>
        </pc:spChg>
        <pc:spChg chg="mod">
          <ac:chgData name="" userId="" providerId="" clId="Web-{CCA315D4-757B-4B74-B14A-96A41383FB79}" dt="2020-11-05T23:02:14.042" v="335" actId="20577"/>
          <ac:spMkLst>
            <pc:docMk/>
            <pc:sldMk cId="0" sldId="266"/>
            <ac:spMk id="1499" creationId="{00000000-0000-0000-0000-000000000000}"/>
          </ac:spMkLst>
        </pc:spChg>
        <pc:picChg chg="add del mod">
          <ac:chgData name="" userId="" providerId="" clId="Web-{CCA315D4-757B-4B74-B14A-96A41383FB79}" dt="2020-11-05T23:00:36.021" v="294"/>
          <ac:picMkLst>
            <pc:docMk/>
            <pc:sldMk cId="0" sldId="266"/>
            <ac:picMk id="2" creationId="{F5F1CB0E-6485-4D1E-BBF8-6BD7951C3469}"/>
          </ac:picMkLst>
        </pc:picChg>
        <pc:picChg chg="mod">
          <ac:chgData name="" userId="" providerId="" clId="Web-{CCA315D4-757B-4B74-B14A-96A41383FB79}" dt="2020-11-05T23:05:37.350" v="371" actId="14100"/>
          <ac:picMkLst>
            <pc:docMk/>
            <pc:sldMk cId="0" sldId="266"/>
            <ac:picMk id="1498" creationId="{00000000-0000-0000-0000-000000000000}"/>
          </ac:picMkLst>
        </pc:picChg>
      </pc:sldChg>
      <pc:sldChg chg="addSp delSp modSp new">
        <pc:chgData name="" userId="" providerId="" clId="Web-{CCA315D4-757B-4B74-B14A-96A41383FB79}" dt="2020-11-05T23:01:51.634" v="302" actId="1076"/>
        <pc:sldMkLst>
          <pc:docMk/>
          <pc:sldMk cId="492200502" sldId="279"/>
        </pc:sldMkLst>
        <pc:spChg chg="mod">
          <ac:chgData name="" userId="" providerId="" clId="Web-{CCA315D4-757B-4B74-B14A-96A41383FB79}" dt="2020-11-05T22:57:14.635" v="272" actId="20577"/>
          <ac:spMkLst>
            <pc:docMk/>
            <pc:sldMk cId="492200502" sldId="279"/>
            <ac:spMk id="3" creationId="{5DE91392-DC25-46AB-840B-5F611EBC18C8}"/>
          </ac:spMkLst>
        </pc:spChg>
        <pc:spChg chg="del mod">
          <ac:chgData name="" userId="" providerId="" clId="Web-{CCA315D4-757B-4B74-B14A-96A41383FB79}" dt="2020-11-05T22:55:50.147" v="237"/>
          <ac:spMkLst>
            <pc:docMk/>
            <pc:sldMk cId="492200502" sldId="279"/>
            <ac:spMk id="4" creationId="{86FD0BB3-21FD-435A-AC8C-A44A68B1D4E9}"/>
          </ac:spMkLst>
        </pc:spChg>
        <pc:spChg chg="add mod">
          <ac:chgData name="" userId="" providerId="" clId="Web-{CCA315D4-757B-4B74-B14A-96A41383FB79}" dt="2020-11-05T23:01:51.634" v="302" actId="1076"/>
          <ac:spMkLst>
            <pc:docMk/>
            <pc:sldMk cId="492200502" sldId="279"/>
            <ac:spMk id="8" creationId="{CC4980C2-A039-4CE7-97D9-84D555FC6C06}"/>
          </ac:spMkLst>
        </pc:spChg>
        <pc:spChg chg="add del mod">
          <ac:chgData name="" userId="" providerId="" clId="Web-{CCA315D4-757B-4B74-B14A-96A41383FB79}" dt="2020-11-05T22:55:56.928" v="242"/>
          <ac:spMkLst>
            <pc:docMk/>
            <pc:sldMk cId="492200502" sldId="279"/>
            <ac:spMk id="10" creationId="{2831CCAB-80FA-42ED-ACC3-79B3E221D349}"/>
          </ac:spMkLst>
        </pc:spChg>
        <pc:picChg chg="add del mod">
          <ac:chgData name="" userId="" providerId="" clId="Web-{CCA315D4-757B-4B74-B14A-96A41383FB79}" dt="2020-11-05T22:57:25.277" v="277"/>
          <ac:picMkLst>
            <pc:docMk/>
            <pc:sldMk cId="492200502" sldId="279"/>
            <ac:picMk id="6" creationId="{57A08C76-3A10-420B-B76B-3815E011D090}"/>
          </ac:picMkLst>
        </pc:picChg>
        <pc:picChg chg="add del">
          <ac:chgData name="" userId="" providerId="" clId="Web-{CCA315D4-757B-4B74-B14A-96A41383FB79}" dt="2020-11-05T22:57:24.198" v="276"/>
          <ac:picMkLst>
            <pc:docMk/>
            <pc:sldMk cId="492200502" sldId="279"/>
            <ac:picMk id="12" creationId="{AFD5BFB5-4C69-4444-A823-44EC4AF37C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1" name="Shape 1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2" name="Shape 1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IBM Plex Sans"/>
      </a:defRPr>
    </a:lvl1pPr>
    <a:lvl2pPr indent="228600" latinLnBrk="0">
      <a:defRPr sz="1200">
        <a:latin typeface="+mj-lt"/>
        <a:ea typeface="+mj-ea"/>
        <a:cs typeface="+mj-cs"/>
        <a:sym typeface="IBM Plex Sans"/>
      </a:defRPr>
    </a:lvl2pPr>
    <a:lvl3pPr indent="457200" latinLnBrk="0">
      <a:defRPr sz="1200">
        <a:latin typeface="+mj-lt"/>
        <a:ea typeface="+mj-ea"/>
        <a:cs typeface="+mj-cs"/>
        <a:sym typeface="IBM Plex Sans"/>
      </a:defRPr>
    </a:lvl3pPr>
    <a:lvl4pPr indent="685800" latinLnBrk="0">
      <a:defRPr sz="1200">
        <a:latin typeface="+mj-lt"/>
        <a:ea typeface="+mj-ea"/>
        <a:cs typeface="+mj-cs"/>
        <a:sym typeface="IBM Plex Sans"/>
      </a:defRPr>
    </a:lvl4pPr>
    <a:lvl5pPr indent="914400" latinLnBrk="0">
      <a:defRPr sz="1200">
        <a:latin typeface="+mj-lt"/>
        <a:ea typeface="+mj-ea"/>
        <a:cs typeface="+mj-cs"/>
        <a:sym typeface="IBM Plex Sans"/>
      </a:defRPr>
    </a:lvl5pPr>
    <a:lvl6pPr indent="1143000" latinLnBrk="0">
      <a:defRPr sz="1200">
        <a:latin typeface="+mj-lt"/>
        <a:ea typeface="+mj-ea"/>
        <a:cs typeface="+mj-cs"/>
        <a:sym typeface="IBM Plex Sans"/>
      </a:defRPr>
    </a:lvl6pPr>
    <a:lvl7pPr indent="1371600" latinLnBrk="0">
      <a:defRPr sz="1200">
        <a:latin typeface="+mj-lt"/>
        <a:ea typeface="+mj-ea"/>
        <a:cs typeface="+mj-cs"/>
        <a:sym typeface="IBM Plex Sans"/>
      </a:defRPr>
    </a:lvl7pPr>
    <a:lvl8pPr indent="1600200" latinLnBrk="0">
      <a:defRPr sz="1200">
        <a:latin typeface="+mj-lt"/>
        <a:ea typeface="+mj-ea"/>
        <a:cs typeface="+mj-cs"/>
        <a:sym typeface="IBM Plex Sans"/>
      </a:defRPr>
    </a:lvl8pPr>
    <a:lvl9pPr indent="1828800" latinLnBrk="0">
      <a:defRPr sz="1200">
        <a:latin typeface="+mj-lt"/>
        <a:ea typeface="+mj-ea"/>
        <a:cs typeface="+mj-cs"/>
        <a:sym typeface="IBM Plex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Shape 1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196" name="Shape 1196"/>
          <p:cNvSpPr>
            <a:spLocks noGrp="1"/>
          </p:cNvSpPr>
          <p:nvPr>
            <p:ph type="body" sz="quarter" idx="1"/>
          </p:nvPr>
        </p:nvSpPr>
        <p:spPr>
          <a:prstGeom prst="rect">
            <a:avLst/>
          </a:prstGeom>
        </p:spPr>
        <p:txBody>
          <a:bodyPr/>
          <a:lstStyle/>
          <a:p>
            <a:pPr>
              <a:defRPr>
                <a:latin typeface="Calibri"/>
                <a:ea typeface="Calibri"/>
                <a:cs typeface="Calibri"/>
                <a:sym typeface="Calibri"/>
              </a:defRPr>
            </a:pPr>
            <a:r>
              <a:t>~ 1:20min</a:t>
            </a:r>
          </a:p>
          <a:p>
            <a:pPr>
              <a:defRPr>
                <a:latin typeface="Calibri"/>
                <a:ea typeface="Calibri"/>
                <a:cs typeface="Calibri"/>
                <a:sym typeface="Calibri"/>
              </a:defRPr>
            </a:pPr>
            <a:endParaRPr/>
          </a:p>
          <a:p>
            <a:pPr>
              <a:defRPr>
                <a:latin typeface="Calibri"/>
                <a:ea typeface="Calibri"/>
                <a:cs typeface="Calibri"/>
                <a:sym typeface="Calibri"/>
              </a:defRPr>
            </a:pPr>
            <a:r>
              <a:t>Thanks Saishruthi. </a:t>
            </a:r>
          </a:p>
          <a:p>
            <a:pPr>
              <a:defRPr>
                <a:latin typeface="Calibri"/>
                <a:ea typeface="Calibri"/>
                <a:cs typeface="Calibri"/>
                <a:sym typeface="Calibri"/>
              </a:defRPr>
            </a:pPr>
            <a:endParaRPr/>
          </a:p>
          <a:p>
            <a:pPr>
              <a:defRPr>
                <a:latin typeface="Calibri"/>
                <a:ea typeface="Calibri"/>
                <a:cs typeface="Calibri"/>
                <a:sym typeface="Calibri"/>
              </a:defRPr>
            </a:pPr>
            <a:r>
              <a:t>So what exactly is Elyra? Well at its core, Elyra is simply a set of JupyterLab extensions catered to people who like to work with AI and ML using notebooks… Elyra’s goal is to help data scientists, machine learning engineers, and AI developer’s through the most common model development life cycle complexities. Elyra boasts a host of features to achieve this goal which we will discuss shortly, but for now what I want you to takeaway from the screenshot here on the right, is that Elyra doesn’t radically reinvent JupyterLab to provide you with all of these enhanced functionalities. It simply extends the distinct JupyterLab IDE environment that we’ve all come to know love over the years, with added tabs, toolbars and launchers. </a:t>
            </a:r>
          </a:p>
          <a:p>
            <a:pPr>
              <a:defRPr>
                <a:latin typeface="Calibri"/>
                <a:ea typeface="Calibri"/>
                <a:cs typeface="Calibri"/>
                <a:sym typeface="Calibri"/>
              </a:defRPr>
            </a:pPr>
            <a:endParaRPr/>
          </a:p>
          <a:p>
            <a:pPr>
              <a:defRPr>
                <a:latin typeface="Calibri"/>
                <a:ea typeface="Calibri"/>
                <a:cs typeface="Calibri"/>
                <a:sym typeface="Calibri"/>
              </a:defRPr>
            </a:pPr>
            <a:r>
              <a:t>Elyra was officially announced as an open source project by IBM this past April. If you would like to access the GitHub repo or the docs, you can follow the links we’ve shared here on screen. </a:t>
            </a:r>
          </a:p>
          <a:p>
            <a:pPr>
              <a:defRPr>
                <a:latin typeface="Calibri"/>
                <a:ea typeface="Calibri"/>
                <a:cs typeface="Calibri"/>
                <a:sym typeface="Calibri"/>
              </a:defRPr>
            </a:pPr>
            <a:endParaRPr/>
          </a:p>
          <a:p>
            <a:pPr>
              <a:defRPr>
                <a:latin typeface="Calibri"/>
                <a:ea typeface="Calibri"/>
                <a:cs typeface="Calibri"/>
                <a:sym typeface="Calibri"/>
              </a:defRPr>
            </a:pPr>
            <a:r>
              <a:t>Oh, and in case you’re curious where the name of the extension comes from, it’s a play on the word Elara… So Elara is one of Jupiter, the planet’s, moons, and Elyra is simply the first “a” replaced with a “y” just like in Jupyter, the project. </a:t>
            </a: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a:p>
            <a:pPr>
              <a:defRPr>
                <a:latin typeface="Calibri"/>
                <a:ea typeface="Calibri"/>
                <a:cs typeface="Calibri"/>
                <a:sym typeface="Calibri"/>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cover">
    <p:spTree>
      <p:nvGrpSpPr>
        <p:cNvPr id="1" name=""/>
        <p:cNvGrpSpPr/>
        <p:nvPr/>
      </p:nvGrpSpPr>
      <p:grpSpPr>
        <a:xfrm>
          <a:off x="0" y="0"/>
          <a:ext cx="0" cy="0"/>
          <a:chOff x="0" y="0"/>
          <a:chExt cx="0" cy="0"/>
        </a:xfrm>
      </p:grpSpPr>
      <p:sp>
        <p:nvSpPr>
          <p:cNvPr id="56" name="Rectangle 6"/>
          <p:cNvSpPr/>
          <p:nvPr/>
        </p:nvSpPr>
        <p:spPr>
          <a:xfrm>
            <a:off x="0" y="1289050"/>
            <a:ext cx="9144000" cy="3854450"/>
          </a:xfrm>
          <a:prstGeom prst="rect">
            <a:avLst/>
          </a:prstGeom>
          <a:solidFill>
            <a:schemeClr val="accent1"/>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57" name="Title Text"/>
          <p:cNvSpPr txBox="1">
            <a:spLocks noGrp="1"/>
          </p:cNvSpPr>
          <p:nvPr>
            <p:ph type="title"/>
          </p:nvPr>
        </p:nvSpPr>
        <p:spPr>
          <a:xfrm>
            <a:off x="210311" y="198826"/>
            <a:ext cx="4142234" cy="4305811"/>
          </a:xfrm>
          <a:prstGeom prst="rect">
            <a:avLst/>
          </a:prstGeom>
        </p:spPr>
        <p:txBody>
          <a:bodyPr>
            <a:normAutofit/>
          </a:bodyPr>
          <a:lstStyle>
            <a:lvl1pPr>
              <a:lnSpc>
                <a:spcPct val="90000"/>
              </a:lnSpc>
              <a:spcBef>
                <a:spcPts val="0"/>
              </a:spcBef>
            </a:lvl1pPr>
          </a:lstStyle>
          <a:p>
            <a:r>
              <a:t>Title Text</a:t>
            </a:r>
          </a:p>
        </p:txBody>
      </p:sp>
      <p:pic>
        <p:nvPicPr>
          <p:cNvPr id="58" name="Picture 8" descr="Picture 8"/>
          <p:cNvPicPr>
            <a:picLocks noChangeAspect="1"/>
          </p:cNvPicPr>
          <p:nvPr/>
        </p:nvPicPr>
        <p:blipFill>
          <a:blip r:embed="rId2"/>
          <a:stretch>
            <a:fillRect/>
          </a:stretch>
        </p:blipFill>
        <p:spPr>
          <a:xfrm>
            <a:off x="8397706" y="4694756"/>
            <a:ext cx="513797" cy="203702"/>
          </a:xfrm>
          <a:prstGeom prst="rect">
            <a:avLst/>
          </a:prstGeom>
          <a:ln w="12700">
            <a:miter lim="400000"/>
          </a:ln>
        </p:spPr>
      </p:pic>
      <p:pic>
        <p:nvPicPr>
          <p:cNvPr id="59" name="Picture 3" descr="Picture 3"/>
          <p:cNvPicPr>
            <a:picLocks noChangeAspect="1"/>
          </p:cNvPicPr>
          <p:nvPr/>
        </p:nvPicPr>
        <p:blipFill>
          <a:blip r:embed="rId3"/>
          <a:stretch>
            <a:fillRect/>
          </a:stretch>
        </p:blipFill>
        <p:spPr>
          <a:xfrm>
            <a:off x="228596" y="4690871"/>
            <a:ext cx="1920241" cy="266394"/>
          </a:xfrm>
          <a:prstGeom prst="rect">
            <a:avLst/>
          </a:prstGeom>
          <a:ln w="12700">
            <a:miter lim="400000"/>
          </a:ln>
        </p:spPr>
      </p:pic>
      <p:sp>
        <p:nvSpPr>
          <p:cNvPr id="6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1"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grpSp>
        <p:nvGrpSpPr>
          <p:cNvPr id="1070" name="Group 58"/>
          <p:cNvGrpSpPr/>
          <p:nvPr/>
        </p:nvGrpSpPr>
        <p:grpSpPr>
          <a:xfrm>
            <a:off x="-109731" y="-109856"/>
            <a:ext cx="9364222" cy="5364482"/>
            <a:chOff x="0" y="0"/>
            <a:chExt cx="9364220" cy="5364480"/>
          </a:xfrm>
        </p:grpSpPr>
        <p:grpSp>
          <p:nvGrpSpPr>
            <p:cNvPr id="1037" name="Group 59"/>
            <p:cNvGrpSpPr/>
            <p:nvPr/>
          </p:nvGrpSpPr>
          <p:grpSpPr>
            <a:xfrm>
              <a:off x="338964" y="0"/>
              <a:ext cx="8686734" cy="91441"/>
              <a:chOff x="0" y="0"/>
              <a:chExt cx="8686732" cy="91440"/>
            </a:xfrm>
          </p:grpSpPr>
          <p:sp>
            <p:nvSpPr>
              <p:cNvPr id="102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2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49" name="Group 60"/>
            <p:cNvGrpSpPr/>
            <p:nvPr/>
          </p:nvGrpSpPr>
          <p:grpSpPr>
            <a:xfrm>
              <a:off x="338964" y="5273040"/>
              <a:ext cx="8686734" cy="91441"/>
              <a:chOff x="0" y="0"/>
              <a:chExt cx="8686732" cy="91440"/>
            </a:xfrm>
          </p:grpSpPr>
          <p:sp>
            <p:nvSpPr>
              <p:cNvPr id="103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3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4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59" name="Group 61"/>
            <p:cNvGrpSpPr/>
            <p:nvPr/>
          </p:nvGrpSpPr>
          <p:grpSpPr>
            <a:xfrm>
              <a:off x="0" y="347598"/>
              <a:ext cx="91441" cy="4664458"/>
              <a:chOff x="0" y="0"/>
              <a:chExt cx="91440" cy="4664456"/>
            </a:xfrm>
          </p:grpSpPr>
          <p:sp>
            <p:nvSpPr>
              <p:cNvPr id="105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5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69" name="Group 62"/>
            <p:cNvGrpSpPr/>
            <p:nvPr/>
          </p:nvGrpSpPr>
          <p:grpSpPr>
            <a:xfrm>
              <a:off x="9272780" y="347599"/>
              <a:ext cx="91441" cy="4663441"/>
              <a:chOff x="0" y="0"/>
              <a:chExt cx="91440" cy="4663440"/>
            </a:xfrm>
          </p:grpSpPr>
          <p:sp>
            <p:nvSpPr>
              <p:cNvPr id="106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6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1071"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0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1123" name="Group 58"/>
          <p:cNvGrpSpPr/>
          <p:nvPr/>
        </p:nvGrpSpPr>
        <p:grpSpPr>
          <a:xfrm>
            <a:off x="-109731" y="-109856"/>
            <a:ext cx="9364222" cy="5364482"/>
            <a:chOff x="0" y="0"/>
            <a:chExt cx="9364220" cy="5364480"/>
          </a:xfrm>
        </p:grpSpPr>
        <p:grpSp>
          <p:nvGrpSpPr>
            <p:cNvPr id="1090" name="Group 59"/>
            <p:cNvGrpSpPr/>
            <p:nvPr/>
          </p:nvGrpSpPr>
          <p:grpSpPr>
            <a:xfrm>
              <a:off x="338964" y="0"/>
              <a:ext cx="8686734" cy="91441"/>
              <a:chOff x="0" y="0"/>
              <a:chExt cx="8686732" cy="91440"/>
            </a:xfrm>
          </p:grpSpPr>
          <p:sp>
            <p:nvSpPr>
              <p:cNvPr id="1079"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0"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1"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2"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3"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4"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5"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6"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7"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8"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89"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02" name="Group 60"/>
            <p:cNvGrpSpPr/>
            <p:nvPr/>
          </p:nvGrpSpPr>
          <p:grpSpPr>
            <a:xfrm>
              <a:off x="338964" y="5273040"/>
              <a:ext cx="8686734" cy="91441"/>
              <a:chOff x="0" y="0"/>
              <a:chExt cx="8686732" cy="91440"/>
            </a:xfrm>
          </p:grpSpPr>
          <p:sp>
            <p:nvSpPr>
              <p:cNvPr id="1091"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2"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3"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4"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5"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6"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7"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8"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099"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0"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1"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12" name="Group 61"/>
            <p:cNvGrpSpPr/>
            <p:nvPr/>
          </p:nvGrpSpPr>
          <p:grpSpPr>
            <a:xfrm>
              <a:off x="0" y="347598"/>
              <a:ext cx="91441" cy="4664458"/>
              <a:chOff x="0" y="0"/>
              <a:chExt cx="91440" cy="4664456"/>
            </a:xfrm>
          </p:grpSpPr>
          <p:sp>
            <p:nvSpPr>
              <p:cNvPr id="1103"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4"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5"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6"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7"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8"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09"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0"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1"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nvGrpSpPr>
            <p:cNvPr id="1122" name="Group 62"/>
            <p:cNvGrpSpPr/>
            <p:nvPr/>
          </p:nvGrpSpPr>
          <p:grpSpPr>
            <a:xfrm>
              <a:off x="9272780" y="347599"/>
              <a:ext cx="91441" cy="4663441"/>
              <a:chOff x="0" y="0"/>
              <a:chExt cx="91440" cy="4663440"/>
            </a:xfrm>
          </p:grpSpPr>
          <p:sp>
            <p:nvSpPr>
              <p:cNvPr id="1113"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4"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5"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6"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7"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8"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19"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20"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sp>
            <p:nvSpPr>
              <p:cNvPr id="1121"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06375" indent="-206375">
                  <a:buSzPct val="100000"/>
                  <a:buFont typeface="Arial"/>
                  <a:buChar char="•"/>
                  <a:defRPr>
                    <a:solidFill>
                      <a:srgbClr val="000000"/>
                    </a:solidFill>
                  </a:defRPr>
                </a:pPr>
                <a:endParaRPr/>
              </a:p>
            </p:txBody>
          </p:sp>
        </p:grpSp>
      </p:grpSp>
      <p:sp>
        <p:nvSpPr>
          <p:cNvPr id="1124" name="Title Text"/>
          <p:cNvSpPr txBox="1">
            <a:spLocks noGrp="1"/>
          </p:cNvSpPr>
          <p:nvPr>
            <p:ph type="title"/>
          </p:nvPr>
        </p:nvSpPr>
        <p:spPr>
          <a:xfrm>
            <a:off x="210311" y="175529"/>
            <a:ext cx="4142234" cy="4320272"/>
          </a:xfrm>
          <a:prstGeom prst="rect">
            <a:avLst/>
          </a:prstGeom>
        </p:spPr>
        <p:txBody>
          <a:bodyPr>
            <a:normAutofit/>
          </a:bodyPr>
          <a:lstStyle>
            <a:lvl1pPr marL="381000" indent="-381000">
              <a:buSzPct val="100000"/>
              <a:buFont typeface="Arial"/>
              <a:buChar char="•"/>
              <a:defRPr>
                <a:solidFill>
                  <a:srgbClr val="FFFFFF"/>
                </a:solidFill>
              </a:defRPr>
            </a:lvl1pPr>
          </a:lstStyle>
          <a:p>
            <a:r>
              <a:t>Title Text</a:t>
            </a:r>
          </a:p>
        </p:txBody>
      </p:sp>
      <p:sp>
        <p:nvSpPr>
          <p:cNvPr id="1125" name="Slide Number"/>
          <p:cNvSpPr txBox="1">
            <a:spLocks noGrp="1"/>
          </p:cNvSpPr>
          <p:nvPr>
            <p:ph type="sldNum" sz="quarter" idx="2"/>
          </p:nvPr>
        </p:nvSpPr>
        <p:spPr>
          <a:xfrm>
            <a:off x="8715941" y="4807743"/>
            <a:ext cx="199391" cy="127001"/>
          </a:xfrm>
          <a:prstGeom prst="rect">
            <a:avLst/>
          </a:prstGeom>
        </p:spPr>
        <p:txBody>
          <a:bodyPr/>
          <a:lstStyle>
            <a:lvl1pPr marL="95250" indent="-95250">
              <a:buSzPct val="100000"/>
              <a:buFont typeface="Arial"/>
              <a:buChar cha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text (four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51"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152"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153"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itle, text, half-image">
    <p:spTree>
      <p:nvGrpSpPr>
        <p:cNvPr id="1" name=""/>
        <p:cNvGrpSpPr/>
        <p:nvPr/>
      </p:nvGrpSpPr>
      <p:grpSpPr>
        <a:xfrm>
          <a:off x="0" y="0"/>
          <a:ext cx="0" cy="0"/>
          <a:chOff x="0" y="0"/>
          <a:chExt cx="0" cy="0"/>
        </a:xfrm>
      </p:grpSpPr>
      <p:sp>
        <p:nvSpPr>
          <p:cNvPr id="16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1"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3"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text (two narrow column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3"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title, text (light background)">
    <p:spTree>
      <p:nvGrpSpPr>
        <p:cNvPr id="1" name=""/>
        <p:cNvGrpSpPr/>
        <p:nvPr/>
      </p:nvGrpSpPr>
      <p:grpSpPr>
        <a:xfrm>
          <a:off x="0" y="0"/>
          <a:ext cx="0" cy="0"/>
          <a:chOff x="0" y="0"/>
          <a:chExt cx="0" cy="0"/>
        </a:xfrm>
      </p:grpSpPr>
      <p:sp>
        <p:nvSpPr>
          <p:cNvPr id="180" name="Rectangle 7"/>
          <p:cNvSpPr/>
          <p:nvPr/>
        </p:nvSpPr>
        <p:spPr>
          <a:xfrm>
            <a:off x="4572000" y="0"/>
            <a:ext cx="4572000" cy="5143500"/>
          </a:xfrm>
          <a:prstGeom prst="rect">
            <a:avLst/>
          </a:prstGeom>
          <a:solidFill>
            <a:srgbClr val="F1F4F7"/>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81" name="Title Text"/>
          <p:cNvSpPr txBox="1">
            <a:spLocks noGrp="1"/>
          </p:cNvSpPr>
          <p:nvPr>
            <p:ph type="title"/>
          </p:nvPr>
        </p:nvSpPr>
        <p:spPr>
          <a:xfrm>
            <a:off x="210311" y="175529"/>
            <a:ext cx="4142165" cy="4320272"/>
          </a:xfrm>
          <a:prstGeom prst="rect">
            <a:avLst/>
          </a:prstGeom>
        </p:spPr>
        <p:txBody>
          <a:bodyPr>
            <a:normAutofit/>
          </a:bodyPr>
          <a:lstStyle/>
          <a:p>
            <a:r>
              <a:t>Title Text</a:t>
            </a: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title, image">
    <p:spTree>
      <p:nvGrpSpPr>
        <p:cNvPr id="1" name=""/>
        <p:cNvGrpSpPr/>
        <p:nvPr/>
      </p:nvGrpSpPr>
      <p:grpSpPr>
        <a:xfrm>
          <a:off x="0" y="0"/>
          <a:ext cx="0" cy="0"/>
          <a:chOff x="0" y="0"/>
          <a:chExt cx="0" cy="0"/>
        </a:xfrm>
      </p:grpSpPr>
      <p:sp>
        <p:nvSpPr>
          <p:cNvPr id="19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91"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half-blank area">
    <p:spTree>
      <p:nvGrpSpPr>
        <p:cNvPr id="1" name=""/>
        <p:cNvGrpSpPr/>
        <p:nvPr/>
      </p:nvGrpSpPr>
      <p:grpSpPr>
        <a:xfrm>
          <a:off x="0" y="0"/>
          <a:ext cx="0" cy="0"/>
          <a:chOff x="0" y="0"/>
          <a:chExt cx="0" cy="0"/>
        </a:xfrm>
      </p:grpSpPr>
      <p:sp>
        <p:nvSpPr>
          <p:cNvPr id="199"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title, blank">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3_insight, text, boxes">
    <p:spTree>
      <p:nvGrpSpPr>
        <p:cNvPr id="1" name=""/>
        <p:cNvGrpSpPr/>
        <p:nvPr/>
      </p:nvGrpSpPr>
      <p:grpSpPr>
        <a:xfrm>
          <a:off x="0" y="0"/>
          <a:ext cx="0" cy="0"/>
          <a:chOff x="0" y="0"/>
          <a:chExt cx="0" cy="0"/>
        </a:xfrm>
      </p:grpSpPr>
      <p:sp>
        <p:nvSpPr>
          <p:cNvPr id="215"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21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21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boxes (3 med, 2 small)">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4572000" y="0"/>
            <a:ext cx="2286000" cy="2571750"/>
          </a:xfrm>
          <a:prstGeom prst="rect">
            <a:avLst/>
          </a:prstGeom>
          <a:solidFill>
            <a:srgbClr val="FFFFFF"/>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26" name="Title Text"/>
          <p:cNvSpPr txBox="1">
            <a:spLocks noGrp="1"/>
          </p:cNvSpPr>
          <p:nvPr>
            <p:ph type="title"/>
          </p:nvPr>
        </p:nvSpPr>
        <p:spPr>
          <a:xfrm>
            <a:off x="0" y="-2"/>
            <a:ext cx="4572000" cy="2571752"/>
          </a:xfrm>
          <a:prstGeom prst="rect">
            <a:avLst/>
          </a:prstGeom>
          <a:solidFill>
            <a:srgbClr val="FFFFFF"/>
          </a:solidFill>
        </p:spPr>
        <p:txBody>
          <a:bodyPr lIns="173736" tIns="173736" rIns="173736" bIns="173736">
            <a:normAutofit/>
          </a:bodyPr>
          <a:lstStyle/>
          <a:p>
            <a:r>
              <a:t>Title Text</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67"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oxes (1 large, 4 small)">
    <p:spTree>
      <p:nvGrpSpPr>
        <p:cNvPr id="1" name=""/>
        <p:cNvGrpSpPr/>
        <p:nvPr/>
      </p:nvGrpSpPr>
      <p:grpSpPr>
        <a:xfrm>
          <a:off x="0" y="0"/>
          <a:ext cx="0" cy="0"/>
          <a:chOff x="0" y="0"/>
          <a:chExt cx="0" cy="0"/>
        </a:xfrm>
      </p:grpSpPr>
      <p:sp>
        <p:nvSpPr>
          <p:cNvPr id="234"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35" name="Title Text"/>
          <p:cNvSpPr txBox="1">
            <a:spLocks noGrp="1"/>
          </p:cNvSpPr>
          <p:nvPr>
            <p:ph type="title"/>
          </p:nvPr>
        </p:nvSpPr>
        <p:spPr>
          <a:xfrm>
            <a:off x="0" y="-2"/>
            <a:ext cx="9144000" cy="2569464"/>
          </a:xfrm>
          <a:prstGeom prst="rect">
            <a:avLst/>
          </a:prstGeom>
          <a:solidFill>
            <a:srgbClr val="FFFFFF"/>
          </a:solidFill>
        </p:spPr>
        <p:txBody>
          <a:bodyPr lIns="137160" tIns="137160" rIns="137160" bIns="137160">
            <a:normAutofit/>
          </a:bodyPr>
          <a:lstStyle>
            <a:lvl1pPr>
              <a:lnSpc>
                <a:spcPts val="5400"/>
              </a:lnSpc>
              <a:defRPr sz="4800"/>
            </a:lvl1pPr>
          </a:lstStyle>
          <a:p>
            <a:r>
              <a:t>Title Text</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39" name="Group 10"/>
          <p:cNvGrpSpPr/>
          <p:nvPr/>
        </p:nvGrpSpPr>
        <p:grpSpPr>
          <a:xfrm>
            <a:off x="4589091" y="2780521"/>
            <a:ext cx="2260364" cy="1715279"/>
            <a:chOff x="0" y="0"/>
            <a:chExt cx="2260362" cy="1715278"/>
          </a:xfrm>
        </p:grpSpPr>
        <p:sp>
          <p:nvSpPr>
            <p:cNvPr id="237"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8"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240"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white box) over image(s)">
    <p:spTree>
      <p:nvGrpSpPr>
        <p:cNvPr id="1" name=""/>
        <p:cNvGrpSpPr/>
        <p:nvPr/>
      </p:nvGrpSpPr>
      <p:grpSpPr>
        <a:xfrm>
          <a:off x="0" y="0"/>
          <a:ext cx="0" cy="0"/>
          <a:chOff x="0" y="0"/>
          <a:chExt cx="0" cy="0"/>
        </a:xfrm>
      </p:grpSpPr>
      <p:sp>
        <p:nvSpPr>
          <p:cNvPr id="247"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248" name="Title Text"/>
          <p:cNvSpPr txBox="1">
            <a:spLocks noGrp="1"/>
          </p:cNvSpPr>
          <p:nvPr>
            <p:ph type="title"/>
          </p:nvPr>
        </p:nvSpPr>
        <p:spPr>
          <a:xfrm>
            <a:off x="0" y="0"/>
            <a:ext cx="9144000" cy="1289050"/>
          </a:xfrm>
          <a:prstGeom prst="rect">
            <a:avLst/>
          </a:prstGeom>
          <a:solidFill>
            <a:srgbClr val="FFFFFF"/>
          </a:solidFill>
        </p:spPr>
        <p:txBody>
          <a:bodyPr lIns="173736" tIns="173736" rIns="173736" bIns="173736">
            <a:normAutofit/>
          </a:bodyPr>
          <a:lstStyle/>
          <a:p>
            <a:r>
              <a:t>Title Text</a:t>
            </a:r>
          </a:p>
        </p:txBody>
      </p:sp>
      <p:sp>
        <p:nvSpPr>
          <p:cNvPr id="2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ext (white box) over image(s)">
    <p:spTree>
      <p:nvGrpSpPr>
        <p:cNvPr id="1" name=""/>
        <p:cNvGrpSpPr/>
        <p:nvPr/>
      </p:nvGrpSpPr>
      <p:grpSpPr>
        <a:xfrm>
          <a:off x="0" y="0"/>
          <a:ext cx="0" cy="0"/>
          <a:chOff x="0" y="0"/>
          <a:chExt cx="0" cy="0"/>
        </a:xfrm>
      </p:grpSpPr>
      <p:sp>
        <p:nvSpPr>
          <p:cNvPr id="256"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257" name="Body Level One…"/>
          <p:cNvSpPr txBox="1">
            <a:spLocks noGrp="1"/>
          </p:cNvSpPr>
          <p:nvPr>
            <p:ph type="body" sz="quarter" idx="1"/>
          </p:nvPr>
        </p:nvSpPr>
        <p:spPr>
          <a:xfrm>
            <a:off x="-3" y="3848100"/>
            <a:ext cx="4343403" cy="647700"/>
          </a:xfrm>
          <a:prstGeom prst="rect">
            <a:avLst/>
          </a:prstGeom>
          <a:solidFill>
            <a:srgbClr val="FFFFFF"/>
          </a:solidFill>
        </p:spPr>
        <p:txBody>
          <a:bodyPr lIns="201168" tIns="201168" rIns="201168" bIns="201168">
            <a:normAutofit/>
          </a:bodyPr>
          <a:lstStyle>
            <a:lvl2pPr marL="228600" indent="-228600"/>
            <a:lvl3pPr marL="389996" indent="-188384"/>
            <a:lvl4pPr marL="693208" indent="-258233"/>
            <a:lvl5pPr marL="860425" indent="-228600"/>
          </a:lstStyle>
          <a:p>
            <a:r>
              <a:t>Body Level One</a:t>
            </a:r>
          </a:p>
          <a:p>
            <a:pPr lvl="1"/>
            <a:r>
              <a:t>Body Level Two</a:t>
            </a:r>
          </a:p>
          <a:p>
            <a:pPr lvl="2"/>
            <a:r>
              <a:t>Body Level Three</a:t>
            </a:r>
          </a:p>
          <a:p>
            <a:pPr lvl="3"/>
            <a:r>
              <a:t>Body Level Four</a:t>
            </a:r>
          </a:p>
          <a:p>
            <a:pPr lvl="4"/>
            <a:r>
              <a:t>Body Level Five</a:t>
            </a:r>
          </a:p>
        </p:txBody>
      </p:sp>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_boxes (4 tall)">
    <p:spTree>
      <p:nvGrpSpPr>
        <p:cNvPr id="1" name=""/>
        <p:cNvGrpSpPr/>
        <p:nvPr/>
      </p:nvGrpSpPr>
      <p:grpSpPr>
        <a:xfrm>
          <a:off x="0" y="0"/>
          <a:ext cx="0" cy="0"/>
          <a:chOff x="0" y="0"/>
          <a:chExt cx="0" cy="0"/>
        </a:xfrm>
      </p:grpSpPr>
      <p:sp>
        <p:nvSpPr>
          <p:cNvPr id="265" name="Body Level One…"/>
          <p:cNvSpPr txBox="1">
            <a:spLocks noGrp="1"/>
          </p:cNvSpPr>
          <p:nvPr>
            <p:ph type="body" sz="half" idx="1"/>
          </p:nvPr>
        </p:nvSpPr>
        <p:spPr>
          <a:xfrm>
            <a:off x="0" y="0"/>
            <a:ext cx="2286000" cy="5148072"/>
          </a:xfrm>
          <a:prstGeom prst="rect">
            <a:avLst/>
          </a:prstGeom>
          <a:solidFill>
            <a:srgbClr val="FFFFFF"/>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268"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itle, text (1/4), content (3/4)">
    <p:spTree>
      <p:nvGrpSpPr>
        <p:cNvPr id="1" name=""/>
        <p:cNvGrpSpPr/>
        <p:nvPr/>
      </p:nvGrpSpPr>
      <p:grpSpPr>
        <a:xfrm>
          <a:off x="0" y="0"/>
          <a:ext cx="0" cy="0"/>
          <a:chOff x="0" y="0"/>
          <a:chExt cx="0" cy="0"/>
        </a:xfrm>
      </p:grpSpPr>
      <p:sp>
        <p:nvSpPr>
          <p:cNvPr id="275"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7"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_title, text (1/4), blank (3/4)">
    <p:spTree>
      <p:nvGrpSpPr>
        <p:cNvPr id="1" name=""/>
        <p:cNvGrpSpPr/>
        <p:nvPr/>
      </p:nvGrpSpPr>
      <p:grpSpPr>
        <a:xfrm>
          <a:off x="0" y="0"/>
          <a:ext cx="0" cy="0"/>
          <a:chOff x="0" y="0"/>
          <a:chExt cx="0" cy="0"/>
        </a:xfrm>
      </p:grpSpPr>
      <p:sp>
        <p:nvSpPr>
          <p:cNvPr id="28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3_case study 1: title, text (two columns), half-image">
    <p:spTree>
      <p:nvGrpSpPr>
        <p:cNvPr id="1" name=""/>
        <p:cNvGrpSpPr/>
        <p:nvPr/>
      </p:nvGrpSpPr>
      <p:grpSpPr>
        <a:xfrm>
          <a:off x="0" y="0"/>
          <a:ext cx="0" cy="0"/>
          <a:chOff x="0" y="0"/>
          <a:chExt cx="0" cy="0"/>
        </a:xfrm>
      </p:grpSpPr>
      <p:sp>
        <p:nvSpPr>
          <p:cNvPr id="293"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9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2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7"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_case study 2: title, text (2/4), quote (2/4)">
    <p:spTree>
      <p:nvGrpSpPr>
        <p:cNvPr id="1" name=""/>
        <p:cNvGrpSpPr/>
        <p:nvPr/>
      </p:nvGrpSpPr>
      <p:grpSpPr>
        <a:xfrm>
          <a:off x="0" y="0"/>
          <a:ext cx="0" cy="0"/>
          <a:chOff x="0" y="0"/>
          <a:chExt cx="0" cy="0"/>
        </a:xfrm>
      </p:grpSpPr>
      <p:sp>
        <p:nvSpPr>
          <p:cNvPr id="304"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3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07"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308"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able">
    <p:spTree>
      <p:nvGrpSpPr>
        <p:cNvPr id="1" name=""/>
        <p:cNvGrpSpPr/>
        <p:nvPr/>
      </p:nvGrpSpPr>
      <p:grpSpPr>
        <a:xfrm>
          <a:off x="0" y="0"/>
          <a:ext cx="0" cy="0"/>
          <a:chOff x="0" y="0"/>
          <a:chExt cx="0" cy="0"/>
        </a:xfrm>
      </p:grpSpPr>
      <p:sp>
        <p:nvSpPr>
          <p:cNvPr id="3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6"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_blank (with footer)">
    <p:spTree>
      <p:nvGrpSpPr>
        <p:cNvPr id="1" name=""/>
        <p:cNvGrpSpPr/>
        <p:nvPr/>
      </p:nvGrpSpPr>
      <p:grpSpPr>
        <a:xfrm>
          <a:off x="0" y="0"/>
          <a:ext cx="0" cy="0"/>
          <a:chOff x="0" y="0"/>
          <a:chExt cx="0" cy="0"/>
        </a:xfrm>
      </p:grpSpPr>
      <p:sp>
        <p:nvSpPr>
          <p:cNvPr id="3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divider (with page conten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210311" y="175529"/>
            <a:ext cx="4142234" cy="800101"/>
          </a:xfrm>
          <a:prstGeom prst="rect">
            <a:avLst/>
          </a:prstGeom>
        </p:spPr>
        <p:txBody>
          <a:bodyPr>
            <a:normAutofit/>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7" name="Body Level One…"/>
          <p:cNvSpPr txBox="1">
            <a:spLocks noGrp="1"/>
          </p:cNvSpPr>
          <p:nvPr>
            <p:ph type="body" sz="half" idx="1"/>
          </p:nvPr>
        </p:nvSpPr>
        <p:spPr>
          <a:xfrm>
            <a:off x="4791455" y="1243583"/>
            <a:ext cx="4123945" cy="3252217"/>
          </a:xfrm>
          <a:prstGeom prst="rect">
            <a:avLst/>
          </a:prstGeom>
        </p:spPr>
        <p:txBody>
          <a:bodyPr>
            <a:normAutofit/>
          </a:bodyPr>
          <a:lstStyle>
            <a:lvl2pPr marL="0" indent="0">
              <a:buSzTx/>
              <a:buNone/>
            </a:lvl2pPr>
            <a:lvl3pPr marL="0" indent="201612">
              <a:buSzTx/>
              <a:buNone/>
            </a:lvl3pPr>
            <a:lvl4pPr marL="0" indent="434975">
              <a:buSzTx/>
              <a:buNone/>
            </a:lvl4pPr>
            <a:lvl5pPr marL="0" indent="631825">
              <a:buSzTx/>
              <a:buNone/>
            </a:lvl5pPr>
          </a:lstStyle>
          <a:p>
            <a:r>
              <a:t>Body Level One</a:t>
            </a:r>
          </a:p>
          <a:p>
            <a:pPr lvl="1"/>
            <a:r>
              <a:t>Body Level Two</a:t>
            </a:r>
          </a:p>
          <a:p>
            <a:pPr lvl="2"/>
            <a:r>
              <a:t>Body Level Three</a:t>
            </a:r>
          </a:p>
          <a:p>
            <a:pPr lvl="3"/>
            <a:r>
              <a:t>Body Level Four</a:t>
            </a:r>
          </a:p>
          <a:p>
            <a:pPr lvl="4"/>
            <a:r>
              <a:t>Body Level Five</a:t>
            </a:r>
          </a:p>
        </p:txBody>
      </p:sp>
      <p:sp>
        <p:nvSpPr>
          <p:cNvPr id="7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blank (no footer)">
    <p:spTree>
      <p:nvGrpSpPr>
        <p:cNvPr id="1" name=""/>
        <p:cNvGrpSpPr/>
        <p:nvPr/>
      </p:nvGrpSpPr>
      <p:grpSpPr>
        <a:xfrm>
          <a:off x="0" y="0"/>
          <a:ext cx="0" cy="0"/>
          <a:chOff x="0" y="0"/>
          <a:chExt cx="0" cy="0"/>
        </a:xfrm>
      </p:grpSpPr>
      <p:sp>
        <p:nvSpPr>
          <p:cNvPr id="33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thank you">
    <p:spTree>
      <p:nvGrpSpPr>
        <p:cNvPr id="1" name=""/>
        <p:cNvGrpSpPr/>
        <p:nvPr/>
      </p:nvGrpSpPr>
      <p:grpSpPr>
        <a:xfrm>
          <a:off x="0" y="0"/>
          <a:ext cx="0" cy="0"/>
          <a:chOff x="0" y="0"/>
          <a:chExt cx="0" cy="0"/>
        </a:xfrm>
      </p:grpSpPr>
      <p:sp>
        <p:nvSpPr>
          <p:cNvPr id="337" name="Title Text"/>
          <p:cNvSpPr txBox="1">
            <a:spLocks noGrp="1"/>
          </p:cNvSpPr>
          <p:nvPr>
            <p:ph type="title"/>
          </p:nvPr>
        </p:nvSpPr>
        <p:spPr>
          <a:xfrm>
            <a:off x="210311" y="175846"/>
            <a:ext cx="4142234" cy="804674"/>
          </a:xfrm>
          <a:prstGeom prst="rect">
            <a:avLst/>
          </a:prstGeom>
        </p:spPr>
        <p:txBody>
          <a:bodyPr>
            <a:normAutofit/>
          </a:bodyPr>
          <a:lstStyle/>
          <a:p>
            <a:r>
              <a:t>Title Text</a:t>
            </a:r>
          </a:p>
        </p:txBody>
      </p:sp>
      <p:sp>
        <p:nvSpPr>
          <p:cNvPr id="3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9"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lvl1pPr>
            <a:lvl2pPr marL="0" indent="0">
              <a:buSzTx/>
              <a:buNone/>
              <a:defRPr sz="1000"/>
            </a:lvl2pPr>
            <a:lvl3pPr marL="0" indent="201612">
              <a:buSzTx/>
              <a:buNone/>
              <a:defRPr sz="1000"/>
            </a:lvl3pPr>
            <a:lvl4pPr marL="0" indent="434975">
              <a:buSzTx/>
              <a:buNone/>
              <a:defRPr sz="1000"/>
            </a:lvl4pPr>
            <a:lvl5pPr marL="0" indent="631825">
              <a:buSzTx/>
              <a:buNone/>
              <a:defRPr sz="1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ibm sign-off">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47" name="Picture 4" descr="Picture 4"/>
          <p:cNvPicPr>
            <a:picLocks noChangeAspect="1"/>
          </p:cNvPicPr>
          <p:nvPr/>
        </p:nvPicPr>
        <p:blipFill>
          <a:blip r:embed="rId2"/>
          <a:stretch>
            <a:fillRect/>
          </a:stretch>
        </p:blipFill>
        <p:spPr>
          <a:xfrm>
            <a:off x="3932890" y="2316751"/>
            <a:ext cx="1278221" cy="509998"/>
          </a:xfrm>
          <a:prstGeom prst="rect">
            <a:avLst/>
          </a:prstGeom>
          <a:ln w="12700">
            <a:miter lim="400000"/>
          </a:ln>
        </p:spPr>
      </p:pic>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cover">
    <p:spTree>
      <p:nvGrpSpPr>
        <p:cNvPr id="1" name=""/>
        <p:cNvGrpSpPr/>
        <p:nvPr/>
      </p:nvGrpSpPr>
      <p:grpSpPr>
        <a:xfrm>
          <a:off x="0" y="0"/>
          <a:ext cx="0" cy="0"/>
          <a:chOff x="0" y="0"/>
          <a:chExt cx="0" cy="0"/>
        </a:xfrm>
      </p:grpSpPr>
      <p:sp>
        <p:nvSpPr>
          <p:cNvPr id="354" name="Rectangle 6"/>
          <p:cNvSpPr/>
          <p:nvPr/>
        </p:nvSpPr>
        <p:spPr>
          <a:xfrm>
            <a:off x="0" y="1289050"/>
            <a:ext cx="9144000" cy="3854450"/>
          </a:xfrm>
          <a:prstGeom prst="rect">
            <a:avLst/>
          </a:prstGeom>
          <a:solidFill>
            <a:schemeClr val="accent2"/>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355" name="Title Text"/>
          <p:cNvSpPr txBox="1">
            <a:spLocks noGrp="1"/>
          </p:cNvSpPr>
          <p:nvPr>
            <p:ph type="title"/>
          </p:nvPr>
        </p:nvSpPr>
        <p:spPr>
          <a:xfrm>
            <a:off x="210311" y="198826"/>
            <a:ext cx="4142234" cy="4296975"/>
          </a:xfrm>
          <a:prstGeom prst="rect">
            <a:avLst/>
          </a:prstGeom>
        </p:spPr>
        <p:txBody>
          <a:bodyPr>
            <a:normAutofit/>
          </a:bodyPr>
          <a:lstStyle>
            <a:lvl1pPr>
              <a:lnSpc>
                <a:spcPct val="90000"/>
              </a:lnSpc>
              <a:spcBef>
                <a:spcPts val="0"/>
              </a:spcBef>
            </a:lvl1pPr>
          </a:lstStyle>
          <a:p>
            <a:r>
              <a:t>Title Text</a:t>
            </a:r>
          </a:p>
        </p:txBody>
      </p:sp>
      <p:pic>
        <p:nvPicPr>
          <p:cNvPr id="356" name="Picture 8" descr="Picture 8"/>
          <p:cNvPicPr>
            <a:picLocks noChangeAspect="1"/>
          </p:cNvPicPr>
          <p:nvPr/>
        </p:nvPicPr>
        <p:blipFill>
          <a:blip r:embed="rId2"/>
          <a:stretch>
            <a:fillRect/>
          </a:stretch>
        </p:blipFill>
        <p:spPr>
          <a:xfrm>
            <a:off x="8397708" y="4694108"/>
            <a:ext cx="513794" cy="204999"/>
          </a:xfrm>
          <a:prstGeom prst="rect">
            <a:avLst/>
          </a:prstGeom>
          <a:ln w="12700">
            <a:miter lim="400000"/>
          </a:ln>
        </p:spPr>
      </p:pic>
      <p:pic>
        <p:nvPicPr>
          <p:cNvPr id="357" name="Picture 3" descr="Picture 3"/>
          <p:cNvPicPr>
            <a:picLocks noChangeAspect="1"/>
          </p:cNvPicPr>
          <p:nvPr/>
        </p:nvPicPr>
        <p:blipFill>
          <a:blip r:embed="rId3"/>
          <a:stretch>
            <a:fillRect/>
          </a:stretch>
        </p:blipFill>
        <p:spPr>
          <a:xfrm>
            <a:off x="228596" y="4690872"/>
            <a:ext cx="1920241" cy="266392"/>
          </a:xfrm>
          <a:prstGeom prst="rect">
            <a:avLst/>
          </a:prstGeom>
          <a:ln w="12700">
            <a:miter lim="400000"/>
          </a:ln>
        </p:spPr>
      </p:pic>
      <p:sp>
        <p:nvSpPr>
          <p:cNvPr id="35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_divider">
    <p:spTree>
      <p:nvGrpSpPr>
        <p:cNvPr id="1" name=""/>
        <p:cNvGrpSpPr/>
        <p:nvPr/>
      </p:nvGrpSpPr>
      <p:grpSpPr>
        <a:xfrm>
          <a:off x="0" y="0"/>
          <a:ext cx="0" cy="0"/>
          <a:chOff x="0" y="0"/>
          <a:chExt cx="0" cy="0"/>
        </a:xfrm>
      </p:grpSpPr>
      <p:sp>
        <p:nvSpPr>
          <p:cNvPr id="365"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36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10311" y="175529"/>
            <a:ext cx="4142234" cy="800101"/>
          </a:xfrm>
          <a:prstGeom prst="rect">
            <a:avLst/>
          </a:prstGeom>
        </p:spPr>
        <p:txBody>
          <a:bodyPr>
            <a:normAutofit/>
          </a:bodyPr>
          <a:lstStyle/>
          <a:p>
            <a:r>
              <a:t>Title Text</a:t>
            </a:r>
          </a:p>
        </p:txBody>
      </p:sp>
      <p:sp>
        <p:nvSpPr>
          <p:cNvPr id="37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75" name="Body Level One…"/>
          <p:cNvSpPr txBox="1">
            <a:spLocks noGrp="1"/>
          </p:cNvSpPr>
          <p:nvPr>
            <p:ph type="body" sz="half" idx="1"/>
          </p:nvPr>
        </p:nvSpPr>
        <p:spPr>
          <a:xfrm>
            <a:off x="4791455" y="1243583"/>
            <a:ext cx="4123945" cy="3252217"/>
          </a:xfrm>
          <a:prstGeom prst="rect">
            <a:avLst/>
          </a:prstGeom>
        </p:spPr>
        <p:txBody>
          <a:bodyPr>
            <a:normAutofit/>
          </a:bodyPr>
          <a:lstStyle>
            <a:lvl2pPr marL="0" indent="0">
              <a:buSzTx/>
              <a:buNone/>
            </a:lvl2pPr>
            <a:lvl3pPr marL="0" indent="201612">
              <a:buSzTx/>
              <a:buNone/>
            </a:lvl3pPr>
            <a:lvl4pPr marL="0" indent="434975">
              <a:buSzTx/>
              <a:buNone/>
            </a:lvl4pPr>
            <a:lvl5pPr marL="0" indent="631825">
              <a:buSzTx/>
              <a:buNone/>
            </a:lvl5pPr>
          </a:lstStyle>
          <a:p>
            <a:r>
              <a:t>Body Level One</a:t>
            </a:r>
          </a:p>
          <a:p>
            <a:pPr lvl="1"/>
            <a:r>
              <a:t>Body Level Two</a:t>
            </a:r>
          </a:p>
          <a:p>
            <a:pPr lvl="2"/>
            <a:r>
              <a:t>Body Level Three</a:t>
            </a:r>
          </a:p>
          <a:p>
            <a:pPr lvl="3"/>
            <a:r>
              <a:t>Body Level Four</a:t>
            </a:r>
          </a:p>
          <a:p>
            <a:pPr lvl="4"/>
            <a:r>
              <a:t>Body Level Five</a:t>
            </a:r>
          </a:p>
        </p:txBody>
      </p:sp>
      <p:sp>
        <p:nvSpPr>
          <p:cNvPr id="376"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38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85"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fact, number, half-image (bleeds)">
    <p:spTree>
      <p:nvGrpSpPr>
        <p:cNvPr id="1" name=""/>
        <p:cNvGrpSpPr/>
        <p:nvPr/>
      </p:nvGrpSpPr>
      <p:grpSpPr>
        <a:xfrm>
          <a:off x="0" y="0"/>
          <a:ext cx="0" cy="0"/>
          <a:chOff x="0" y="0"/>
          <a:chExt cx="0" cy="0"/>
        </a:xfrm>
      </p:grpSpPr>
      <p:sp>
        <p:nvSpPr>
          <p:cNvPr id="392"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93"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39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395"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big text">
    <p:spTree>
      <p:nvGrpSpPr>
        <p:cNvPr id="1" name=""/>
        <p:cNvGrpSpPr/>
        <p:nvPr/>
      </p:nvGrpSpPr>
      <p:grpSpPr>
        <a:xfrm>
          <a:off x="0" y="0"/>
          <a:ext cx="0" cy="0"/>
          <a:chOff x="0" y="0"/>
          <a:chExt cx="0" cy="0"/>
        </a:xfrm>
      </p:grpSpPr>
      <p:sp>
        <p:nvSpPr>
          <p:cNvPr id="402"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lvl1pPr>
          </a:lstStyle>
          <a:p>
            <a:r>
              <a:t>Title Text</a:t>
            </a:r>
          </a:p>
        </p:txBody>
      </p:sp>
      <p:sp>
        <p:nvSpPr>
          <p:cNvPr id="40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410" name="Title Text"/>
          <p:cNvSpPr txBox="1">
            <a:spLocks noGrp="1"/>
          </p:cNvSpPr>
          <p:nvPr>
            <p:ph type="title"/>
          </p:nvPr>
        </p:nvSpPr>
        <p:spPr>
          <a:xfrm>
            <a:off x="210311" y="175529"/>
            <a:ext cx="5562536" cy="4320272"/>
          </a:xfrm>
          <a:prstGeom prst="rect">
            <a:avLst/>
          </a:prstGeom>
        </p:spPr>
        <p:txBody>
          <a:bodyPr>
            <a:normAutofit/>
          </a:bodyPr>
          <a:lstStyle/>
          <a:p>
            <a:r>
              <a:t>Title Text</a:t>
            </a:r>
          </a:p>
        </p:txBody>
      </p:sp>
      <p:sp>
        <p:nvSpPr>
          <p:cNvPr id="41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fact, number">
    <p:spTree>
      <p:nvGrpSpPr>
        <p:cNvPr id="1" name=""/>
        <p:cNvGrpSpPr/>
        <p:nvPr/>
      </p:nvGrpSpPr>
      <p:grpSpPr>
        <a:xfrm>
          <a:off x="0" y="0"/>
          <a:ext cx="0" cy="0"/>
          <a:chOff x="0" y="0"/>
          <a:chExt cx="0" cy="0"/>
        </a:xfrm>
      </p:grpSpPr>
      <p:sp>
        <p:nvSpPr>
          <p:cNvPr id="85"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text">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19"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20"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text (two columns)">
    <p:spTree>
      <p:nvGrpSpPr>
        <p:cNvPr id="1" name=""/>
        <p:cNvGrpSpPr/>
        <p:nvPr/>
      </p:nvGrpSpPr>
      <p:grpSpPr>
        <a:xfrm>
          <a:off x="0" y="0"/>
          <a:ext cx="0" cy="0"/>
          <a:chOff x="0" y="0"/>
          <a:chExt cx="0" cy="0"/>
        </a:xfrm>
      </p:grpSpPr>
      <p:sp>
        <p:nvSpPr>
          <p:cNvPr id="42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2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29"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30"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spTree>
      <p:nvGrpSpPr>
        <p:cNvPr id="1" name=""/>
        <p:cNvGrpSpPr/>
        <p:nvPr/>
      </p:nvGrpSpPr>
      <p:grpSpPr>
        <a:xfrm>
          <a:off x="0" y="0"/>
          <a:ext cx="0" cy="0"/>
          <a:chOff x="0" y="0"/>
          <a:chExt cx="0" cy="0"/>
        </a:xfrm>
      </p:grpSpPr>
      <p:sp>
        <p:nvSpPr>
          <p:cNvPr id="437"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3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39"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text (four columns)">
    <p:spTree>
      <p:nvGrpSpPr>
        <p:cNvPr id="1" name=""/>
        <p:cNvGrpSpPr/>
        <p:nvPr/>
      </p:nvGrpSpPr>
      <p:grpSpPr>
        <a:xfrm>
          <a:off x="0" y="0"/>
          <a:ext cx="0" cy="0"/>
          <a:chOff x="0" y="0"/>
          <a:chExt cx="0" cy="0"/>
        </a:xfrm>
      </p:grpSpPr>
      <p:sp>
        <p:nvSpPr>
          <p:cNvPr id="44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4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48"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9"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450"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451"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2_title, text, half-image">
    <p:spTree>
      <p:nvGrpSpPr>
        <p:cNvPr id="1" name=""/>
        <p:cNvGrpSpPr/>
        <p:nvPr/>
      </p:nvGrpSpPr>
      <p:grpSpPr>
        <a:xfrm>
          <a:off x="0" y="0"/>
          <a:ext cx="0" cy="0"/>
          <a:chOff x="0" y="0"/>
          <a:chExt cx="0" cy="0"/>
        </a:xfrm>
      </p:grpSpPr>
      <p:sp>
        <p:nvSpPr>
          <p:cNvPr id="45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46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61"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text (two narrow columns)">
    <p:spTree>
      <p:nvGrpSpPr>
        <p:cNvPr id="1" name=""/>
        <p:cNvGrpSpPr/>
        <p:nvPr/>
      </p:nvGrpSpPr>
      <p:grpSpPr>
        <a:xfrm>
          <a:off x="0" y="0"/>
          <a:ext cx="0" cy="0"/>
          <a:chOff x="0" y="0"/>
          <a:chExt cx="0" cy="0"/>
        </a:xfrm>
      </p:grpSpPr>
      <p:sp>
        <p:nvSpPr>
          <p:cNvPr id="468"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69"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70"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71"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title, text (light background)">
    <p:spTree>
      <p:nvGrpSpPr>
        <p:cNvPr id="1" name=""/>
        <p:cNvGrpSpPr/>
        <p:nvPr/>
      </p:nvGrpSpPr>
      <p:grpSpPr>
        <a:xfrm>
          <a:off x="0" y="0"/>
          <a:ext cx="0" cy="0"/>
          <a:chOff x="0" y="0"/>
          <a:chExt cx="0" cy="0"/>
        </a:xfrm>
      </p:grpSpPr>
      <p:sp>
        <p:nvSpPr>
          <p:cNvPr id="478" name="Rectangle 7"/>
          <p:cNvSpPr/>
          <p:nvPr/>
        </p:nvSpPr>
        <p:spPr>
          <a:xfrm>
            <a:off x="4572000" y="0"/>
            <a:ext cx="4572000" cy="5143500"/>
          </a:xfrm>
          <a:prstGeom prst="rect">
            <a:avLst/>
          </a:prstGeom>
          <a:solidFill>
            <a:srgbClr val="FFFFFF"/>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479" name="Title Text"/>
          <p:cNvSpPr txBox="1">
            <a:spLocks noGrp="1"/>
          </p:cNvSpPr>
          <p:nvPr>
            <p:ph type="title"/>
          </p:nvPr>
        </p:nvSpPr>
        <p:spPr>
          <a:xfrm>
            <a:off x="210311" y="175529"/>
            <a:ext cx="4142165" cy="4320272"/>
          </a:xfrm>
          <a:prstGeom prst="rect">
            <a:avLst/>
          </a:prstGeom>
        </p:spPr>
        <p:txBody>
          <a:bodyPr>
            <a:normAutofit/>
          </a:bodyPr>
          <a:lstStyle/>
          <a:p>
            <a:r>
              <a:t>Title Text</a:t>
            </a:r>
          </a:p>
        </p:txBody>
      </p:sp>
      <p:sp>
        <p:nvSpPr>
          <p:cNvPr id="48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481"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title, image">
    <p:spTree>
      <p:nvGrpSpPr>
        <p:cNvPr id="1" name=""/>
        <p:cNvGrpSpPr/>
        <p:nvPr/>
      </p:nvGrpSpPr>
      <p:grpSpPr>
        <a:xfrm>
          <a:off x="0" y="0"/>
          <a:ext cx="0" cy="0"/>
          <a:chOff x="0" y="0"/>
          <a:chExt cx="0" cy="0"/>
        </a:xfrm>
      </p:grpSpPr>
      <p:sp>
        <p:nvSpPr>
          <p:cNvPr id="48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89"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90"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half-blank area">
    <p:spTree>
      <p:nvGrpSpPr>
        <p:cNvPr id="1" name=""/>
        <p:cNvGrpSpPr/>
        <p:nvPr/>
      </p:nvGrpSpPr>
      <p:grpSpPr>
        <a:xfrm>
          <a:off x="0" y="0"/>
          <a:ext cx="0" cy="0"/>
          <a:chOff x="0" y="0"/>
          <a:chExt cx="0" cy="0"/>
        </a:xfrm>
      </p:grpSpPr>
      <p:sp>
        <p:nvSpPr>
          <p:cNvPr id="497"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itle, blank">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fact, number, half-image (bleeds)">
    <p:spTree>
      <p:nvGrpSpPr>
        <p:cNvPr id="1" name=""/>
        <p:cNvGrpSpPr/>
        <p:nvPr/>
      </p:nvGrpSpPr>
      <p:grpSpPr>
        <a:xfrm>
          <a:off x="0" y="0"/>
          <a:ext cx="0" cy="0"/>
          <a:chOff x="0" y="0"/>
          <a:chExt cx="0" cy="0"/>
        </a:xfrm>
      </p:grpSpPr>
      <p:sp>
        <p:nvSpPr>
          <p:cNvPr id="94"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5"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lvl1p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7"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latin typeface="IBM Plex Mono Light"/>
                <a:ea typeface="IBM Plex Mono Light"/>
                <a:cs typeface="IBM Plex Mono Light"/>
                <a:sym typeface="IBM Plex Mono Light"/>
              </a:defRPr>
            </a:lvl1pPr>
            <a:lvl2pPr marL="1371600" indent="-1371600">
              <a:lnSpc>
                <a:spcPts val="9600"/>
              </a:lnSpc>
              <a:spcBef>
                <a:spcPts val="0"/>
              </a:spcBef>
              <a:defRPr sz="9600">
                <a:latin typeface="IBM Plex Mono Light"/>
                <a:ea typeface="IBM Plex Mono Light"/>
                <a:cs typeface="IBM Plex Mono Light"/>
                <a:sym typeface="IBM Plex Mono Light"/>
              </a:defRPr>
            </a:lvl2pPr>
            <a:lvl3pPr marL="1331915" indent="-1130303">
              <a:lnSpc>
                <a:spcPts val="9600"/>
              </a:lnSpc>
              <a:spcBef>
                <a:spcPts val="0"/>
              </a:spcBef>
              <a:defRPr sz="9600">
                <a:latin typeface="IBM Plex Mono Light"/>
                <a:ea typeface="IBM Plex Mono Light"/>
                <a:cs typeface="IBM Plex Mono Light"/>
                <a:sym typeface="IBM Plex Mono Light"/>
              </a:defRPr>
            </a:lvl3pPr>
            <a:lvl4pPr marL="1984375" indent="-1549400">
              <a:lnSpc>
                <a:spcPts val="9600"/>
              </a:lnSpc>
              <a:spcBef>
                <a:spcPts val="0"/>
              </a:spcBef>
              <a:defRPr sz="9600">
                <a:latin typeface="IBM Plex Mono Light"/>
                <a:ea typeface="IBM Plex Mono Light"/>
                <a:cs typeface="IBM Plex Mono Light"/>
                <a:sym typeface="IBM Plex Mono Light"/>
              </a:defRPr>
            </a:lvl4pPr>
            <a:lvl5pPr marL="2003425" indent="-1371600">
              <a:lnSpc>
                <a:spcPts val="9600"/>
              </a:lnSpc>
              <a:spcBef>
                <a:spcPts val="0"/>
              </a:spcBef>
              <a:defRPr sz="9600">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2_insight, text, boxes">
    <p:spTree>
      <p:nvGrpSpPr>
        <p:cNvPr id="1" name=""/>
        <p:cNvGrpSpPr/>
        <p:nvPr/>
      </p:nvGrpSpPr>
      <p:grpSpPr>
        <a:xfrm>
          <a:off x="0" y="0"/>
          <a:ext cx="0" cy="0"/>
          <a:chOff x="0" y="0"/>
          <a:chExt cx="0" cy="0"/>
        </a:xfrm>
      </p:grpSpPr>
      <p:sp>
        <p:nvSpPr>
          <p:cNvPr id="513"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51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516"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boxes (3 med, 2 small)">
    <p:spTree>
      <p:nvGrpSpPr>
        <p:cNvPr id="1" name=""/>
        <p:cNvGrpSpPr/>
        <p:nvPr/>
      </p:nvGrpSpPr>
      <p:grpSpPr>
        <a:xfrm>
          <a:off x="0" y="0"/>
          <a:ext cx="0" cy="0"/>
          <a:chOff x="0" y="0"/>
          <a:chExt cx="0" cy="0"/>
        </a:xfrm>
      </p:grpSpPr>
      <p:sp>
        <p:nvSpPr>
          <p:cNvPr id="523" name="Body Level One…"/>
          <p:cNvSpPr txBox="1">
            <a:spLocks noGrp="1"/>
          </p:cNvSpPr>
          <p:nvPr>
            <p:ph type="body" sz="quarter" idx="1"/>
          </p:nvPr>
        </p:nvSpPr>
        <p:spPr>
          <a:xfrm>
            <a:off x="4572000" y="0"/>
            <a:ext cx="2286000" cy="2571750"/>
          </a:xfrm>
          <a:prstGeom prst="rect">
            <a:avLst/>
          </a:prstGeom>
          <a:solidFill>
            <a:srgbClr val="F1F4F7"/>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24" name="Title Text"/>
          <p:cNvSpPr txBox="1">
            <a:spLocks noGrp="1"/>
          </p:cNvSpPr>
          <p:nvPr>
            <p:ph type="title"/>
          </p:nvPr>
        </p:nvSpPr>
        <p:spPr>
          <a:xfrm>
            <a:off x="0" y="-2"/>
            <a:ext cx="4572000" cy="2571752"/>
          </a:xfrm>
          <a:prstGeom prst="rect">
            <a:avLst/>
          </a:prstGeom>
          <a:solidFill>
            <a:srgbClr val="F1F4F7"/>
          </a:solidFill>
        </p:spPr>
        <p:txBody>
          <a:bodyPr lIns="173736" tIns="173736" rIns="173736" bIns="173736">
            <a:normAutofit/>
          </a:bodyPr>
          <a:lstStyle/>
          <a:p>
            <a:r>
              <a:t>Title Text</a:t>
            </a:r>
          </a:p>
        </p:txBody>
      </p:sp>
      <p:sp>
        <p:nvSpPr>
          <p:cNvPr id="525"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boxes (1 large, 4 small)">
    <p:spTree>
      <p:nvGrpSpPr>
        <p:cNvPr id="1" name=""/>
        <p:cNvGrpSpPr/>
        <p:nvPr/>
      </p:nvGrpSpPr>
      <p:grpSpPr>
        <a:xfrm>
          <a:off x="0" y="0"/>
          <a:ext cx="0" cy="0"/>
          <a:chOff x="0" y="0"/>
          <a:chExt cx="0" cy="0"/>
        </a:xfrm>
      </p:grpSpPr>
      <p:sp>
        <p:nvSpPr>
          <p:cNvPr id="532"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33" name="Title Text"/>
          <p:cNvSpPr txBox="1">
            <a:spLocks noGrp="1"/>
          </p:cNvSpPr>
          <p:nvPr>
            <p:ph type="title"/>
          </p:nvPr>
        </p:nvSpPr>
        <p:spPr>
          <a:xfrm>
            <a:off x="0" y="-2"/>
            <a:ext cx="9144000" cy="2569464"/>
          </a:xfrm>
          <a:prstGeom prst="rect">
            <a:avLst/>
          </a:prstGeom>
          <a:solidFill>
            <a:srgbClr val="F1F4F7"/>
          </a:solidFill>
        </p:spPr>
        <p:txBody>
          <a:bodyPr lIns="137160" tIns="137160" rIns="137160" bIns="137160">
            <a:normAutofit/>
          </a:bodyPr>
          <a:lstStyle>
            <a:lvl1pPr>
              <a:lnSpc>
                <a:spcPts val="5400"/>
              </a:lnSpc>
              <a:defRPr sz="4800"/>
            </a:lvl1pPr>
          </a:lstStyle>
          <a:p>
            <a:r>
              <a:t>Title Text</a:t>
            </a:r>
          </a:p>
        </p:txBody>
      </p:sp>
      <p:sp>
        <p:nvSpPr>
          <p:cNvPr id="53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grpSp>
        <p:nvGrpSpPr>
          <p:cNvPr id="537" name="Group 10"/>
          <p:cNvGrpSpPr/>
          <p:nvPr/>
        </p:nvGrpSpPr>
        <p:grpSpPr>
          <a:xfrm>
            <a:off x="4589091" y="2780521"/>
            <a:ext cx="2260364" cy="1715279"/>
            <a:chOff x="0" y="0"/>
            <a:chExt cx="2260362" cy="1715278"/>
          </a:xfrm>
        </p:grpSpPr>
        <p:sp>
          <p:nvSpPr>
            <p:cNvPr id="535"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6"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538"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lt gray box) over image(s)">
    <p:spTree>
      <p:nvGrpSpPr>
        <p:cNvPr id="1" name=""/>
        <p:cNvGrpSpPr/>
        <p:nvPr/>
      </p:nvGrpSpPr>
      <p:grpSpPr>
        <a:xfrm>
          <a:off x="0" y="0"/>
          <a:ext cx="0" cy="0"/>
          <a:chOff x="0" y="0"/>
          <a:chExt cx="0" cy="0"/>
        </a:xfrm>
      </p:grpSpPr>
      <p:sp>
        <p:nvSpPr>
          <p:cNvPr id="545"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546" name="Title Text"/>
          <p:cNvSpPr txBox="1">
            <a:spLocks noGrp="1"/>
          </p:cNvSpPr>
          <p:nvPr>
            <p:ph type="title"/>
          </p:nvPr>
        </p:nvSpPr>
        <p:spPr>
          <a:xfrm>
            <a:off x="0" y="0"/>
            <a:ext cx="9144000" cy="1289050"/>
          </a:xfrm>
          <a:prstGeom prst="rect">
            <a:avLst/>
          </a:prstGeom>
          <a:solidFill>
            <a:srgbClr val="F1F4F7"/>
          </a:solidFill>
        </p:spPr>
        <p:txBody>
          <a:bodyPr lIns="173736" tIns="173736" rIns="173736" bIns="173736">
            <a:normAutofit/>
          </a:bodyPr>
          <a:lstStyle/>
          <a:p>
            <a:r>
              <a:t>Title Text</a:t>
            </a:r>
          </a:p>
        </p:txBody>
      </p:sp>
      <p:sp>
        <p:nvSpPr>
          <p:cNvPr id="54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ext (lt gray box) over image(s)">
    <p:spTree>
      <p:nvGrpSpPr>
        <p:cNvPr id="1" name=""/>
        <p:cNvGrpSpPr/>
        <p:nvPr/>
      </p:nvGrpSpPr>
      <p:grpSpPr>
        <a:xfrm>
          <a:off x="0" y="0"/>
          <a:ext cx="0" cy="0"/>
          <a:chOff x="0" y="0"/>
          <a:chExt cx="0" cy="0"/>
        </a:xfrm>
      </p:grpSpPr>
      <p:sp>
        <p:nvSpPr>
          <p:cNvPr id="554"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555" name="Body Level One…"/>
          <p:cNvSpPr txBox="1">
            <a:spLocks noGrp="1"/>
          </p:cNvSpPr>
          <p:nvPr>
            <p:ph type="body" sz="quarter" idx="1"/>
          </p:nvPr>
        </p:nvSpPr>
        <p:spPr>
          <a:xfrm>
            <a:off x="-3" y="3848100"/>
            <a:ext cx="4343403" cy="647700"/>
          </a:xfrm>
          <a:prstGeom prst="rect">
            <a:avLst/>
          </a:prstGeom>
          <a:solidFill>
            <a:srgbClr val="F1F4F7"/>
          </a:solidFill>
        </p:spPr>
        <p:txBody>
          <a:bodyPr lIns="201168" tIns="201168" rIns="201168" bIns="201168">
            <a:normAutofit/>
          </a:bodyPr>
          <a:lstStyle>
            <a:lvl2pPr marL="228600" indent="-228600"/>
            <a:lvl3pPr marL="389996" indent="-188384"/>
            <a:lvl4pPr marL="693208" indent="-258233"/>
            <a:lvl5pPr marL="860425" indent="-228600"/>
          </a:lstStyle>
          <a:p>
            <a:r>
              <a:t>Body Level One</a:t>
            </a:r>
          </a:p>
          <a:p>
            <a:pPr lvl="1"/>
            <a:r>
              <a:t>Body Level Two</a:t>
            </a:r>
          </a:p>
          <a:p>
            <a:pPr lvl="2"/>
            <a:r>
              <a:t>Body Level Three</a:t>
            </a:r>
          </a:p>
          <a:p>
            <a:pPr lvl="3"/>
            <a:r>
              <a:t>Body Level Four</a:t>
            </a:r>
          </a:p>
          <a:p>
            <a:pPr lvl="4"/>
            <a:r>
              <a:t>Body Level Five</a:t>
            </a:r>
          </a:p>
        </p:txBody>
      </p:sp>
      <p:sp>
        <p:nvSpPr>
          <p:cNvPr id="55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boxes (4 tall)">
    <p:spTree>
      <p:nvGrpSpPr>
        <p:cNvPr id="1" name=""/>
        <p:cNvGrpSpPr/>
        <p:nvPr/>
      </p:nvGrpSpPr>
      <p:grpSpPr>
        <a:xfrm>
          <a:off x="0" y="0"/>
          <a:ext cx="0" cy="0"/>
          <a:chOff x="0" y="0"/>
          <a:chExt cx="0" cy="0"/>
        </a:xfrm>
      </p:grpSpPr>
      <p:sp>
        <p:nvSpPr>
          <p:cNvPr id="563" name="Body Level One…"/>
          <p:cNvSpPr txBox="1">
            <a:spLocks noGrp="1"/>
          </p:cNvSpPr>
          <p:nvPr>
            <p:ph type="body" sz="half" idx="1"/>
          </p:nvPr>
        </p:nvSpPr>
        <p:spPr>
          <a:xfrm>
            <a:off x="0" y="0"/>
            <a:ext cx="2286000" cy="5148072"/>
          </a:xfrm>
          <a:prstGeom prst="rect">
            <a:avLst/>
          </a:prstGeom>
          <a:solidFill>
            <a:srgbClr val="F1F4F7"/>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6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65"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566"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title, text (1/4), content (3/4)">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75"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itle, text (1/4), blank (3/4)">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8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case study 1: title, text (two columns), half-image">
    <p:spTree>
      <p:nvGrpSpPr>
        <p:cNvPr id="1" name=""/>
        <p:cNvGrpSpPr/>
        <p:nvPr/>
      </p:nvGrpSpPr>
      <p:grpSpPr>
        <a:xfrm>
          <a:off x="0" y="0"/>
          <a:ext cx="0" cy="0"/>
          <a:chOff x="0" y="0"/>
          <a:chExt cx="0" cy="0"/>
        </a:xfrm>
      </p:grpSpPr>
      <p:sp>
        <p:nvSpPr>
          <p:cNvPr id="591"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9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59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59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95"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case study 2: title, text (2/4), quote (2/4)">
    <p:spTree>
      <p:nvGrpSpPr>
        <p:cNvPr id="1" name=""/>
        <p:cNvGrpSpPr/>
        <p:nvPr/>
      </p:nvGrpSpPr>
      <p:grpSpPr>
        <a:xfrm>
          <a:off x="0" y="0"/>
          <a:ext cx="0" cy="0"/>
          <a:chOff x="0" y="0"/>
          <a:chExt cx="0" cy="0"/>
        </a:xfrm>
      </p:grpSpPr>
      <p:sp>
        <p:nvSpPr>
          <p:cNvPr id="602" name="Title Text"/>
          <p:cNvSpPr txBox="1">
            <a:spLocks noGrp="1"/>
          </p:cNvSpPr>
          <p:nvPr>
            <p:ph type="title"/>
          </p:nvPr>
        </p:nvSpPr>
        <p:spPr>
          <a:xfrm>
            <a:off x="210311" y="173736"/>
            <a:ext cx="4142234" cy="804673"/>
          </a:xfrm>
          <a:prstGeom prst="rect">
            <a:avLst/>
          </a:prstGeom>
        </p:spPr>
        <p:txBody>
          <a:bodyPr>
            <a:normAutofit/>
          </a:bodyPr>
          <a:lstStyle/>
          <a:p>
            <a:r>
              <a:t>Title Text</a:t>
            </a:r>
          </a:p>
        </p:txBody>
      </p:sp>
      <p:sp>
        <p:nvSpPr>
          <p:cNvPr id="60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04"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05"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606"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_big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lvl1p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table">
    <p:spTree>
      <p:nvGrpSpPr>
        <p:cNvPr id="1" name=""/>
        <p:cNvGrpSpPr/>
        <p:nvPr/>
      </p:nvGrpSpPr>
      <p:grpSpPr>
        <a:xfrm>
          <a:off x="0" y="0"/>
          <a:ext cx="0" cy="0"/>
          <a:chOff x="0" y="0"/>
          <a:chExt cx="0" cy="0"/>
        </a:xfrm>
      </p:grpSpPr>
      <p:sp>
        <p:nvSpPr>
          <p:cNvPr id="613"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14"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blank (with footer)">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blank (no footer)">
    <p:spTree>
      <p:nvGrpSpPr>
        <p:cNvPr id="1" name=""/>
        <p:cNvGrpSpPr/>
        <p:nvPr/>
      </p:nvGrpSpPr>
      <p:grpSpPr>
        <a:xfrm>
          <a:off x="0" y="0"/>
          <a:ext cx="0" cy="0"/>
          <a:chOff x="0" y="0"/>
          <a:chExt cx="0" cy="0"/>
        </a:xfrm>
      </p:grpSpPr>
      <p:sp>
        <p:nvSpPr>
          <p:cNvPr id="62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thank you">
    <p:spTree>
      <p:nvGrpSpPr>
        <p:cNvPr id="1" name=""/>
        <p:cNvGrpSpPr/>
        <p:nvPr/>
      </p:nvGrpSpPr>
      <p:grpSpPr>
        <a:xfrm>
          <a:off x="0" y="0"/>
          <a:ext cx="0" cy="0"/>
          <a:chOff x="0" y="0"/>
          <a:chExt cx="0" cy="0"/>
        </a:xfrm>
      </p:grpSpPr>
      <p:sp>
        <p:nvSpPr>
          <p:cNvPr id="635" name="Title Text"/>
          <p:cNvSpPr txBox="1">
            <a:spLocks noGrp="1"/>
          </p:cNvSpPr>
          <p:nvPr>
            <p:ph type="title"/>
          </p:nvPr>
        </p:nvSpPr>
        <p:spPr>
          <a:xfrm>
            <a:off x="210311" y="175846"/>
            <a:ext cx="4142234" cy="804674"/>
          </a:xfrm>
          <a:prstGeom prst="rect">
            <a:avLst/>
          </a:prstGeom>
        </p:spPr>
        <p:txBody>
          <a:bodyPr>
            <a:normAutofit/>
          </a:bodyPr>
          <a:lstStyle/>
          <a:p>
            <a:r>
              <a:t>Title Text</a:t>
            </a:r>
          </a:p>
        </p:txBody>
      </p:sp>
      <p:sp>
        <p:nvSpPr>
          <p:cNvPr id="636"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637"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lvl1pPr>
            <a:lvl2pPr marL="0" indent="0">
              <a:buSzTx/>
              <a:buNone/>
              <a:defRPr sz="1000"/>
            </a:lvl2pPr>
            <a:lvl3pPr marL="0" indent="201612">
              <a:buSzTx/>
              <a:buNone/>
              <a:defRPr sz="1000"/>
            </a:lvl3pPr>
            <a:lvl4pPr marL="0" indent="434975">
              <a:buSzTx/>
              <a:buNone/>
              <a:defRPr sz="1000"/>
            </a:lvl4pPr>
            <a:lvl5pPr marL="0" indent="631825">
              <a:buSzTx/>
              <a:buNone/>
              <a:defRPr sz="1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ibm sign-off">
    <p:spTree>
      <p:nvGrpSpPr>
        <p:cNvPr id="1" name=""/>
        <p:cNvGrpSpPr/>
        <p:nvPr/>
      </p:nvGrpSpPr>
      <p:grpSpPr>
        <a:xfrm>
          <a:off x="0" y="0"/>
          <a:ext cx="0" cy="0"/>
          <a:chOff x="0" y="0"/>
          <a:chExt cx="0" cy="0"/>
        </a:xfrm>
      </p:grpSpPr>
      <p:sp>
        <p:nvSpPr>
          <p:cNvPr id="644"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pic>
        <p:nvPicPr>
          <p:cNvPr id="645" name="Picture 4" descr="Picture 4"/>
          <p:cNvPicPr>
            <a:picLocks noChangeAspect="1"/>
          </p:cNvPicPr>
          <p:nvPr/>
        </p:nvPicPr>
        <p:blipFill>
          <a:blip r:embed="rId2"/>
          <a:stretch>
            <a:fillRect/>
          </a:stretch>
        </p:blipFill>
        <p:spPr>
          <a:xfrm>
            <a:off x="3932890" y="2316751"/>
            <a:ext cx="1278221" cy="509998"/>
          </a:xfrm>
          <a:prstGeom prst="rect">
            <a:avLst/>
          </a:prstGeom>
          <a:ln w="12700">
            <a:miter lim="400000"/>
          </a:ln>
        </p:spPr>
      </p:pic>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652" name="Title Text"/>
          <p:cNvSpPr txBox="1">
            <a:spLocks noGrp="1"/>
          </p:cNvSpPr>
          <p:nvPr>
            <p:ph type="title"/>
          </p:nvPr>
        </p:nvSpPr>
        <p:spPr>
          <a:xfrm>
            <a:off x="210311" y="198826"/>
            <a:ext cx="4142234" cy="4296975"/>
          </a:xfrm>
          <a:prstGeom prst="rect">
            <a:avLst/>
          </a:prstGeom>
        </p:spPr>
        <p:txBody>
          <a:bodyPr>
            <a:normAutofit/>
          </a:bodyPr>
          <a:lstStyle>
            <a:lvl1pPr>
              <a:lnSpc>
                <a:spcPct val="90000"/>
              </a:lnSpc>
              <a:spcBef>
                <a:spcPts val="0"/>
              </a:spcBef>
              <a:defRPr>
                <a:solidFill>
                  <a:srgbClr val="FFFFFF"/>
                </a:solidFill>
              </a:defRPr>
            </a:lvl1pPr>
          </a:lstStyle>
          <a:p>
            <a:r>
              <a:t>Title Text</a:t>
            </a:r>
          </a:p>
        </p:txBody>
      </p:sp>
      <p:pic>
        <p:nvPicPr>
          <p:cNvPr id="653" name="Picture 8" descr="Picture 8"/>
          <p:cNvPicPr>
            <a:picLocks noChangeAspect="1"/>
          </p:cNvPicPr>
          <p:nvPr/>
        </p:nvPicPr>
        <p:blipFill>
          <a:blip r:embed="rId2"/>
          <a:stretch>
            <a:fillRect/>
          </a:stretch>
        </p:blipFill>
        <p:spPr>
          <a:xfrm>
            <a:off x="8397706" y="4694756"/>
            <a:ext cx="513797" cy="203702"/>
          </a:xfrm>
          <a:prstGeom prst="rect">
            <a:avLst/>
          </a:prstGeom>
          <a:ln w="12700">
            <a:miter lim="400000"/>
          </a:ln>
        </p:spPr>
      </p:pic>
      <p:pic>
        <p:nvPicPr>
          <p:cNvPr id="654" name="Picture 3" descr="Picture 3"/>
          <p:cNvPicPr>
            <a:picLocks noChangeAspect="1"/>
          </p:cNvPicPr>
          <p:nvPr/>
        </p:nvPicPr>
        <p:blipFill>
          <a:blip r:embed="rId3"/>
          <a:stretch>
            <a:fillRect/>
          </a:stretch>
        </p:blipFill>
        <p:spPr>
          <a:xfrm>
            <a:off x="228596" y="4690871"/>
            <a:ext cx="1920241" cy="266394"/>
          </a:xfrm>
          <a:prstGeom prst="rect">
            <a:avLst/>
          </a:prstGeom>
          <a:ln w="12700">
            <a:miter lim="400000"/>
          </a:ln>
        </p:spPr>
      </p:pic>
      <p:sp>
        <p:nvSpPr>
          <p:cNvPr id="65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divider">
    <p:spTree>
      <p:nvGrpSpPr>
        <p:cNvPr id="1" name=""/>
        <p:cNvGrpSpPr/>
        <p:nvPr/>
      </p:nvGrpSpPr>
      <p:grpSpPr>
        <a:xfrm>
          <a:off x="0" y="0"/>
          <a:ext cx="0" cy="0"/>
          <a:chOff x="0" y="0"/>
          <a:chExt cx="0" cy="0"/>
        </a:xfrm>
      </p:grpSpPr>
      <p:sp>
        <p:nvSpPr>
          <p:cNvPr id="662"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66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670" name="Title Text"/>
          <p:cNvSpPr txBox="1">
            <a:spLocks noGrp="1"/>
          </p:cNvSpPr>
          <p:nvPr>
            <p:ph type="title"/>
          </p:nvPr>
        </p:nvSpPr>
        <p:spPr>
          <a:xfrm>
            <a:off x="210311" y="175529"/>
            <a:ext cx="4142234" cy="800101"/>
          </a:xfrm>
          <a:prstGeom prst="rect">
            <a:avLst/>
          </a:prstGeom>
        </p:spPr>
        <p:txBody>
          <a:bodyPr>
            <a:normAutofit/>
          </a:bodyPr>
          <a:lstStyle>
            <a:lvl1pPr>
              <a:defRPr>
                <a:solidFill>
                  <a:srgbClr val="FFFFFF"/>
                </a:solidFill>
              </a:defRPr>
            </a:lvl1pPr>
          </a:lstStyle>
          <a:p>
            <a:r>
              <a:t>Title Text</a:t>
            </a:r>
          </a:p>
        </p:txBody>
      </p:sp>
      <p:sp>
        <p:nvSpPr>
          <p:cNvPr id="67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72"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FFFFFF"/>
                </a:solidFill>
              </a:defRPr>
            </a:lvl1pPr>
            <a:lvl2pPr marL="0" indent="0">
              <a:buSzTx/>
              <a:buNone/>
              <a:defRPr>
                <a:solidFill>
                  <a:srgbClr val="FFFFFF"/>
                </a:solidFill>
              </a:defRPr>
            </a:lvl2pPr>
            <a:lvl3pPr marL="0" indent="201612">
              <a:buSzTx/>
              <a:buNone/>
              <a:defRPr>
                <a:solidFill>
                  <a:srgbClr val="FFFFFF"/>
                </a:solidFill>
              </a:defRPr>
            </a:lvl3pPr>
            <a:lvl4pPr marL="0" indent="434975">
              <a:buSzTx/>
              <a:buNone/>
              <a:defRPr>
                <a:solidFill>
                  <a:srgbClr val="FFFFFF"/>
                </a:solidFill>
              </a:defRPr>
            </a:lvl4pPr>
            <a:lvl5pPr marL="0" indent="631825">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73"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solidFill>
                  <a:srgbClr val="FFFFFF"/>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82"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solidFill>
                  <a:srgbClr val="FFFFFF"/>
                </a:solidFill>
                <a:latin typeface="IBM Plex Mono Light"/>
                <a:ea typeface="IBM Plex Mono Light"/>
                <a:cs typeface="IBM Plex Mono Light"/>
                <a:sym typeface="IBM Plex Mono Light"/>
              </a:defRPr>
            </a:lvl1pPr>
            <a:lvl2pPr marL="1371600" indent="-1371600">
              <a:lnSpc>
                <a:spcPts val="9600"/>
              </a:lnSpc>
              <a:spcBef>
                <a:spcPts val="0"/>
              </a:spcBef>
              <a:defRPr sz="9600">
                <a:solidFill>
                  <a:srgbClr val="FFFFFF"/>
                </a:solidFill>
                <a:latin typeface="IBM Plex Mono Light"/>
                <a:ea typeface="IBM Plex Mono Light"/>
                <a:cs typeface="IBM Plex Mono Light"/>
                <a:sym typeface="IBM Plex Mono Light"/>
              </a:defRPr>
            </a:lvl2pPr>
            <a:lvl3pPr marL="1331915" indent="-1130303">
              <a:lnSpc>
                <a:spcPts val="9600"/>
              </a:lnSpc>
              <a:spcBef>
                <a:spcPts val="0"/>
              </a:spcBef>
              <a:defRPr sz="9600">
                <a:solidFill>
                  <a:srgbClr val="FFFFFF"/>
                </a:solidFill>
                <a:latin typeface="IBM Plex Mono Light"/>
                <a:ea typeface="IBM Plex Mono Light"/>
                <a:cs typeface="IBM Plex Mono Light"/>
                <a:sym typeface="IBM Plex Mono Light"/>
              </a:defRPr>
            </a:lvl3pPr>
            <a:lvl4pPr marL="1984375" indent="-1549400">
              <a:lnSpc>
                <a:spcPts val="9600"/>
              </a:lnSpc>
              <a:spcBef>
                <a:spcPts val="0"/>
              </a:spcBef>
              <a:defRPr sz="9600">
                <a:solidFill>
                  <a:srgbClr val="FFFFFF"/>
                </a:solidFill>
                <a:latin typeface="IBM Plex Mono Light"/>
                <a:ea typeface="IBM Plex Mono Light"/>
                <a:cs typeface="IBM Plex Mono Light"/>
                <a:sym typeface="IBM Plex Mono Light"/>
              </a:defRPr>
            </a:lvl4pPr>
            <a:lvl5pPr marL="2003425" indent="-1371600">
              <a:lnSpc>
                <a:spcPts val="9600"/>
              </a:lnSpc>
              <a:spcBef>
                <a:spcPts val="0"/>
              </a:spcBef>
              <a:defRPr sz="9600">
                <a:solidFill>
                  <a:srgbClr val="FFFFFF"/>
                </a:solidFill>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68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0" name="Title Text"/>
          <p:cNvSpPr txBox="1">
            <a:spLocks noGrp="1"/>
          </p:cNvSpPr>
          <p:nvPr>
            <p:ph type="title"/>
          </p:nvPr>
        </p:nvSpPr>
        <p:spPr>
          <a:xfrm>
            <a:off x="219456" y="176725"/>
            <a:ext cx="4133089" cy="804674"/>
          </a:xfrm>
          <a:prstGeom prst="rect">
            <a:avLst/>
          </a:prstGeom>
        </p:spPr>
        <p:txBody>
          <a:bodyPr>
            <a:normAutofit/>
          </a:bodyPr>
          <a:lstStyle>
            <a:lvl1pPr>
              <a:lnSpc>
                <a:spcPts val="2400"/>
              </a:lnSpc>
              <a:spcBef>
                <a:spcPts val="1200"/>
              </a:spcBef>
              <a:defRPr sz="1800">
                <a:solidFill>
                  <a:srgbClr val="FFFFFF"/>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692" name="Body Level One…"/>
          <p:cNvSpPr txBox="1">
            <a:spLocks noGrp="1"/>
          </p:cNvSpPr>
          <p:nvPr>
            <p:ph type="body" sz="half" idx="1"/>
          </p:nvPr>
        </p:nvSpPr>
        <p:spPr>
          <a:xfrm>
            <a:off x="137160" y="1244954"/>
            <a:ext cx="4206241" cy="3242301"/>
          </a:xfrm>
          <a:prstGeom prst="rect">
            <a:avLst/>
          </a:prstGeom>
        </p:spPr>
        <p:txBody>
          <a:bodyPr>
            <a:normAutofit/>
          </a:bodyPr>
          <a:lstStyle>
            <a:lvl1pPr>
              <a:lnSpc>
                <a:spcPts val="9600"/>
              </a:lnSpc>
              <a:spcBef>
                <a:spcPts val="0"/>
              </a:spcBef>
              <a:defRPr sz="9600">
                <a:solidFill>
                  <a:srgbClr val="FFFFFF"/>
                </a:solidFill>
                <a:latin typeface="IBM Plex Mono Light"/>
                <a:ea typeface="IBM Plex Mono Light"/>
                <a:cs typeface="IBM Plex Mono Light"/>
                <a:sym typeface="IBM Plex Mono Light"/>
              </a:defRPr>
            </a:lvl1pPr>
            <a:lvl2pPr marL="1371600" indent="-1371600">
              <a:lnSpc>
                <a:spcPts val="9600"/>
              </a:lnSpc>
              <a:spcBef>
                <a:spcPts val="0"/>
              </a:spcBef>
              <a:defRPr sz="9600">
                <a:solidFill>
                  <a:srgbClr val="FFFFFF"/>
                </a:solidFill>
                <a:latin typeface="IBM Plex Mono Light"/>
                <a:ea typeface="IBM Plex Mono Light"/>
                <a:cs typeface="IBM Plex Mono Light"/>
                <a:sym typeface="IBM Plex Mono Light"/>
              </a:defRPr>
            </a:lvl2pPr>
            <a:lvl3pPr marL="1331915" indent="-1130303">
              <a:lnSpc>
                <a:spcPts val="9600"/>
              </a:lnSpc>
              <a:spcBef>
                <a:spcPts val="0"/>
              </a:spcBef>
              <a:defRPr sz="9600">
                <a:solidFill>
                  <a:srgbClr val="FFFFFF"/>
                </a:solidFill>
                <a:latin typeface="IBM Plex Mono Light"/>
                <a:ea typeface="IBM Plex Mono Light"/>
                <a:cs typeface="IBM Plex Mono Light"/>
                <a:sym typeface="IBM Plex Mono Light"/>
              </a:defRPr>
            </a:lvl3pPr>
            <a:lvl4pPr marL="1984375" indent="-1549400">
              <a:lnSpc>
                <a:spcPts val="9600"/>
              </a:lnSpc>
              <a:spcBef>
                <a:spcPts val="0"/>
              </a:spcBef>
              <a:defRPr sz="9600">
                <a:solidFill>
                  <a:srgbClr val="FFFFFF"/>
                </a:solidFill>
                <a:latin typeface="IBM Plex Mono Light"/>
                <a:ea typeface="IBM Plex Mono Light"/>
                <a:cs typeface="IBM Plex Mono Light"/>
                <a:sym typeface="IBM Plex Mono Light"/>
              </a:defRPr>
            </a:lvl4pPr>
            <a:lvl5pPr marL="2003425" indent="-1371600">
              <a:lnSpc>
                <a:spcPts val="9600"/>
              </a:lnSpc>
              <a:spcBef>
                <a:spcPts val="0"/>
              </a:spcBef>
              <a:defRPr sz="9600">
                <a:solidFill>
                  <a:srgbClr val="FFFFFF"/>
                </a:solidFill>
                <a:latin typeface="IBM Plex Mono Light"/>
                <a:ea typeface="IBM Plex Mono Light"/>
                <a:cs typeface="IBM Plex Mono Light"/>
                <a:sym typeface="IBM Plex Mono Light"/>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quote">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210311" y="175529"/>
            <a:ext cx="5562536" cy="4320272"/>
          </a:xfrm>
          <a:prstGeom prst="rect">
            <a:avLst/>
          </a:prstGeom>
        </p:spPr>
        <p:txBody>
          <a:bodyPr>
            <a:normAutofit/>
          </a:bodyPr>
          <a:lstStyle/>
          <a:p>
            <a:r>
              <a:t>Title Text</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137160" y="173736"/>
            <a:ext cx="8778172" cy="4301814"/>
          </a:xfrm>
          <a:prstGeom prst="rect">
            <a:avLst/>
          </a:prstGeom>
        </p:spPr>
        <p:txBody>
          <a:bodyPr>
            <a:normAutofit/>
          </a:bodyPr>
          <a:lstStyle>
            <a:lvl1pPr>
              <a:lnSpc>
                <a:spcPts val="9600"/>
              </a:lnSpc>
              <a:spcBef>
                <a:spcPts val="0"/>
              </a:spcBef>
              <a:defRPr sz="9600">
                <a:solidFill>
                  <a:srgbClr val="FFFFFF"/>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07" name="Title Text"/>
          <p:cNvSpPr txBox="1">
            <a:spLocks noGrp="1"/>
          </p:cNvSpPr>
          <p:nvPr>
            <p:ph type="title"/>
          </p:nvPr>
        </p:nvSpPr>
        <p:spPr>
          <a:xfrm>
            <a:off x="210311" y="175529"/>
            <a:ext cx="5562536" cy="4320272"/>
          </a:xfrm>
          <a:prstGeom prst="rect">
            <a:avLst/>
          </a:prstGeom>
        </p:spPr>
        <p:txBody>
          <a:bodyPr>
            <a:normAutofit/>
          </a:bodyPr>
          <a:lstStyle>
            <a:lvl1pPr>
              <a:defRPr>
                <a:solidFill>
                  <a:srgbClr val="FFFFFF"/>
                </a:solidFill>
              </a:defRPr>
            </a:lvl1pPr>
          </a:lstStyle>
          <a:p>
            <a:r>
              <a:t>Title Text</a:t>
            </a:r>
          </a:p>
        </p:txBody>
      </p:sp>
      <p:sp>
        <p:nvSpPr>
          <p:cNvPr id="708"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715"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16"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17" name="Body Level One…"/>
          <p:cNvSpPr txBox="1">
            <a:spLocks noGrp="1"/>
          </p:cNvSpPr>
          <p:nvPr>
            <p:ph type="body" sz="half" idx="1"/>
          </p:nvPr>
        </p:nvSpPr>
        <p:spPr>
          <a:xfrm>
            <a:off x="4791455" y="201168"/>
            <a:ext cx="4123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24"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2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26" name="Body Level One…"/>
          <p:cNvSpPr txBox="1">
            <a:spLocks noGrp="1"/>
          </p:cNvSpPr>
          <p:nvPr>
            <p:ph type="body" sz="half" idx="1"/>
          </p:nvPr>
        </p:nvSpPr>
        <p:spPr>
          <a:xfrm>
            <a:off x="4791455" y="1243583"/>
            <a:ext cx="4123878"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27"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734"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3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36"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743"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4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45"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46"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FFFFFF"/>
                </a:solidFill>
              </a:defRPr>
            </a:pPr>
            <a:endParaRPr/>
          </a:p>
        </p:txBody>
      </p:sp>
      <p:sp>
        <p:nvSpPr>
          <p:cNvPr id="747" name="Text Placeholder 9"/>
          <p:cNvSpPr>
            <a:spLocks noGrp="1"/>
          </p:cNvSpPr>
          <p:nvPr>
            <p:ph type="body" sz="quarter" idx="14"/>
          </p:nvPr>
        </p:nvSpPr>
        <p:spPr>
          <a:xfrm>
            <a:off x="4791455" y="1243583"/>
            <a:ext cx="1837945" cy="3252217"/>
          </a:xfrm>
          <a:prstGeom prst="rect">
            <a:avLst/>
          </a:prstGeom>
        </p:spPr>
        <p:txBody>
          <a:bodyPr>
            <a:normAutofit/>
          </a:bodyPr>
          <a:lstStyle/>
          <a:p>
            <a:pPr>
              <a:defRPr>
                <a:solidFill>
                  <a:srgbClr val="FFFFFF"/>
                </a:solidFill>
              </a:defRPr>
            </a:pPr>
            <a:endParaRPr/>
          </a:p>
        </p:txBody>
      </p:sp>
      <p:sp>
        <p:nvSpPr>
          <p:cNvPr id="748" name="Text Placeholder 11"/>
          <p:cNvSpPr>
            <a:spLocks noGrp="1"/>
          </p:cNvSpPr>
          <p:nvPr>
            <p:ph type="body" sz="quarter" idx="15"/>
          </p:nvPr>
        </p:nvSpPr>
        <p:spPr>
          <a:xfrm>
            <a:off x="7077456"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title, text, half-image">
    <p:spTree>
      <p:nvGrpSpPr>
        <p:cNvPr id="1" name=""/>
        <p:cNvGrpSpPr/>
        <p:nvPr/>
      </p:nvGrpSpPr>
      <p:grpSpPr>
        <a:xfrm>
          <a:off x="0" y="0"/>
          <a:ext cx="0" cy="0"/>
          <a:chOff x="0" y="0"/>
          <a:chExt cx="0" cy="0"/>
        </a:xfrm>
      </p:grpSpPr>
      <p:sp>
        <p:nvSpPr>
          <p:cNvPr id="75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56"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58" name="Body Level One…"/>
          <p:cNvSpPr txBox="1">
            <a:spLocks noGrp="1"/>
          </p:cNvSpPr>
          <p:nvPr>
            <p:ph type="body" sz="half" idx="1"/>
          </p:nvPr>
        </p:nvSpPr>
        <p:spPr>
          <a:xfrm>
            <a:off x="219456" y="1243583"/>
            <a:ext cx="4123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767" name="Body Level One…"/>
          <p:cNvSpPr txBox="1">
            <a:spLocks noGrp="1"/>
          </p:cNvSpPr>
          <p:nvPr>
            <p:ph type="body" sz="quarter" idx="1"/>
          </p:nvPr>
        </p:nvSpPr>
        <p:spPr>
          <a:xfrm>
            <a:off x="4791455" y="201168"/>
            <a:ext cx="1837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6"/>
          <p:cNvSpPr>
            <a:spLocks noGrp="1"/>
          </p:cNvSpPr>
          <p:nvPr>
            <p:ph type="body" sz="quarter" idx="13"/>
          </p:nvPr>
        </p:nvSpPr>
        <p:spPr>
          <a:xfrm>
            <a:off x="7077456" y="201167"/>
            <a:ext cx="1837945" cy="4294634"/>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text (light background)">
    <p:spTree>
      <p:nvGrpSpPr>
        <p:cNvPr id="1" name=""/>
        <p:cNvGrpSpPr/>
        <p:nvPr/>
      </p:nvGrpSpPr>
      <p:grpSpPr>
        <a:xfrm>
          <a:off x="0" y="0"/>
          <a:ext cx="0" cy="0"/>
          <a:chOff x="0" y="0"/>
          <a:chExt cx="0" cy="0"/>
        </a:xfrm>
      </p:grpSpPr>
      <p:sp>
        <p:nvSpPr>
          <p:cNvPr id="775" name="Rectangle 7"/>
          <p:cNvSpPr/>
          <p:nvPr/>
        </p:nvSpPr>
        <p:spPr>
          <a:xfrm>
            <a:off x="4572000" y="0"/>
            <a:ext cx="4572000" cy="5143500"/>
          </a:xfrm>
          <a:prstGeom prst="rect">
            <a:avLst/>
          </a:prstGeom>
          <a:solidFill>
            <a:srgbClr val="F1F4F7"/>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776" name="Title Text"/>
          <p:cNvSpPr txBox="1">
            <a:spLocks noGrp="1"/>
          </p:cNvSpPr>
          <p:nvPr>
            <p:ph type="title"/>
          </p:nvPr>
        </p:nvSpPr>
        <p:spPr>
          <a:xfrm>
            <a:off x="210311" y="175529"/>
            <a:ext cx="4142165" cy="4320272"/>
          </a:xfrm>
          <a:prstGeom prst="rect">
            <a:avLst/>
          </a:prstGeom>
        </p:spPr>
        <p:txBody>
          <a:bodyPr>
            <a:normAutofit/>
          </a:bodyPr>
          <a:lstStyle>
            <a:lvl1pPr>
              <a:defRPr>
                <a:solidFill>
                  <a:srgbClr val="FFFFFF"/>
                </a:solidFill>
              </a:defRPr>
            </a:lvl1pPr>
          </a:lstStyle>
          <a:p>
            <a:r>
              <a:t>Title Text</a:t>
            </a:r>
          </a:p>
        </p:txBody>
      </p:sp>
      <p:sp>
        <p:nvSpPr>
          <p:cNvPr id="777"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778"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78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86"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8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_title, text">
    <p:spTree>
      <p:nvGrpSpPr>
        <p:cNvPr id="1" name=""/>
        <p:cNvGrpSpPr/>
        <p:nvPr/>
      </p:nvGrpSpPr>
      <p:grpSpPr>
        <a:xfrm>
          <a:off x="0" y="0"/>
          <a:ext cx="0" cy="0"/>
          <a:chOff x="0" y="0"/>
          <a:chExt cx="0" cy="0"/>
        </a:xfrm>
      </p:grpSpPr>
      <p:sp>
        <p:nvSpPr>
          <p:cNvPr id="120" name="Title Text"/>
          <p:cNvSpPr txBox="1">
            <a:spLocks noGrp="1"/>
          </p:cNvSpPr>
          <p:nvPr>
            <p:ph type="title"/>
          </p:nvPr>
        </p:nvSpPr>
        <p:spPr>
          <a:xfrm>
            <a:off x="210311" y="175529"/>
            <a:ext cx="4142234" cy="4320272"/>
          </a:xfrm>
          <a:prstGeom prst="rect">
            <a:avLst/>
          </a:prstGeom>
        </p:spPr>
        <p:txBody>
          <a:bodyPr>
            <a:normAutofit/>
          </a:body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2"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794" name="Title Text"/>
          <p:cNvSpPr txBox="1">
            <a:spLocks noGrp="1"/>
          </p:cNvSpPr>
          <p:nvPr>
            <p:ph type="title"/>
          </p:nvPr>
        </p:nvSpPr>
        <p:spPr>
          <a:xfrm>
            <a:off x="210311" y="175529"/>
            <a:ext cx="4142234" cy="4320272"/>
          </a:xfrm>
          <a:prstGeom prst="rect">
            <a:avLst/>
          </a:prstGeom>
        </p:spPr>
        <p:txBody>
          <a:bodyPr>
            <a:normAutofit/>
          </a:bodyPr>
          <a:lstStyle>
            <a:lvl1pPr>
              <a:defRPr>
                <a:solidFill>
                  <a:srgbClr val="FFFFFF"/>
                </a:solidFill>
              </a:defRPr>
            </a:lvl1pPr>
          </a:lstStyle>
          <a:p>
            <a:r>
              <a:t>Title Text</a:t>
            </a:r>
          </a:p>
        </p:txBody>
      </p:sp>
      <p:sp>
        <p:nvSpPr>
          <p:cNvPr id="795"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802"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80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insight, text, boxes">
    <p:spTree>
      <p:nvGrpSpPr>
        <p:cNvPr id="1" name=""/>
        <p:cNvGrpSpPr/>
        <p:nvPr/>
      </p:nvGrpSpPr>
      <p:grpSpPr>
        <a:xfrm>
          <a:off x="0" y="0"/>
          <a:ext cx="0" cy="0"/>
          <a:chOff x="0" y="0"/>
          <a:chExt cx="0" cy="0"/>
        </a:xfrm>
      </p:grpSpPr>
      <p:sp>
        <p:nvSpPr>
          <p:cNvPr id="810" name="Body Level One…"/>
          <p:cNvSpPr txBox="1">
            <a:spLocks noGrp="1"/>
          </p:cNvSpPr>
          <p:nvPr>
            <p:ph type="body" sz="half" idx="1"/>
          </p:nvPr>
        </p:nvSpPr>
        <p:spPr>
          <a:xfrm>
            <a:off x="4572000" y="0"/>
            <a:ext cx="4572000" cy="2571750"/>
          </a:xfrm>
          <a:prstGeom prst="rect">
            <a:avLst/>
          </a:prstGeom>
          <a:solidFill>
            <a:schemeClr val="accent4"/>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11"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812"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813"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820" name="Body Level One…"/>
          <p:cNvSpPr txBox="1">
            <a:spLocks noGrp="1"/>
          </p:cNvSpPr>
          <p:nvPr>
            <p:ph type="body" sz="quarter" idx="1"/>
          </p:nvPr>
        </p:nvSpPr>
        <p:spPr>
          <a:xfrm>
            <a:off x="4572000" y="0"/>
            <a:ext cx="2286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21" name="Title Text"/>
          <p:cNvSpPr txBox="1">
            <a:spLocks noGrp="1"/>
          </p:cNvSpPr>
          <p:nvPr>
            <p:ph type="title"/>
          </p:nvPr>
        </p:nvSpPr>
        <p:spPr>
          <a:xfrm>
            <a:off x="0" y="-2"/>
            <a:ext cx="4572000" cy="2571752"/>
          </a:xfrm>
          <a:prstGeom prst="rect">
            <a:avLst/>
          </a:prstGeom>
          <a:solidFill>
            <a:schemeClr val="accent1"/>
          </a:solidFill>
        </p:spPr>
        <p:txBody>
          <a:bodyPr lIns="173736" tIns="173736" rIns="173736" bIns="173736">
            <a:normAutofit/>
          </a:bodyPr>
          <a:lstStyle>
            <a:lvl1pPr>
              <a:defRPr>
                <a:solidFill>
                  <a:srgbClr val="FFFFFF"/>
                </a:solidFill>
              </a:defRPr>
            </a:lvl1pPr>
          </a:lstStyle>
          <a:p>
            <a:r>
              <a:t>Title Text</a:t>
            </a:r>
          </a:p>
        </p:txBody>
      </p:sp>
      <p:sp>
        <p:nvSpPr>
          <p:cNvPr id="82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829" name="Body Level One…"/>
          <p:cNvSpPr txBox="1">
            <a:spLocks noGrp="1"/>
          </p:cNvSpPr>
          <p:nvPr>
            <p:ph type="body" sz="quarter" idx="1"/>
          </p:nvPr>
        </p:nvSpPr>
        <p:spPr>
          <a:xfrm>
            <a:off x="4572000" y="2570161"/>
            <a:ext cx="2286000" cy="2573339"/>
          </a:xfrm>
          <a:prstGeom prst="rect">
            <a:avLst/>
          </a:prstGeom>
          <a:solidFill>
            <a:schemeClr val="accent4"/>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30" name="Title Text"/>
          <p:cNvSpPr txBox="1">
            <a:spLocks noGrp="1"/>
          </p:cNvSpPr>
          <p:nvPr>
            <p:ph type="title"/>
          </p:nvPr>
        </p:nvSpPr>
        <p:spPr>
          <a:xfrm>
            <a:off x="0" y="-2"/>
            <a:ext cx="9144000" cy="2569464"/>
          </a:xfrm>
          <a:prstGeom prst="rect">
            <a:avLst/>
          </a:prstGeom>
          <a:solidFill>
            <a:schemeClr val="accent1"/>
          </a:solidFill>
        </p:spPr>
        <p:txBody>
          <a:bodyPr lIns="137160" tIns="137160" rIns="137160" bIns="137160">
            <a:normAutofit/>
          </a:bodyPr>
          <a:lstStyle>
            <a:lvl1pPr>
              <a:lnSpc>
                <a:spcPts val="5400"/>
              </a:lnSpc>
              <a:defRPr sz="4800">
                <a:solidFill>
                  <a:srgbClr val="FFFFFF"/>
                </a:solidFill>
              </a:defRPr>
            </a:lvl1pPr>
          </a:lstStyle>
          <a:p>
            <a:r>
              <a:t>Title Text</a:t>
            </a:r>
          </a:p>
        </p:txBody>
      </p:sp>
      <p:sp>
        <p:nvSpPr>
          <p:cNvPr id="83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grpSp>
        <p:nvGrpSpPr>
          <p:cNvPr id="834" name="Group 10"/>
          <p:cNvGrpSpPr/>
          <p:nvPr/>
        </p:nvGrpSpPr>
        <p:grpSpPr>
          <a:xfrm>
            <a:off x="4589091" y="2780521"/>
            <a:ext cx="2260364" cy="1715279"/>
            <a:chOff x="0" y="0"/>
            <a:chExt cx="2260362" cy="1715278"/>
          </a:xfrm>
        </p:grpSpPr>
        <p:sp>
          <p:nvSpPr>
            <p:cNvPr id="832" name="Straight Connector 13"/>
            <p:cNvSpPr/>
            <p:nvPr/>
          </p:nvSpPr>
          <p:spPr>
            <a:xfrm flipH="1">
              <a:off x="-1" y="0"/>
              <a:ext cx="2"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33" name="Straight Connector 14"/>
            <p:cNvSpPr/>
            <p:nvPr/>
          </p:nvSpPr>
          <p:spPr>
            <a:xfrm flipH="1">
              <a:off x="2260362" y="0"/>
              <a:ext cx="1" cy="1715279"/>
            </a:xfrm>
            <a:prstGeom prst="line">
              <a:avLst/>
            </a:prstGeom>
            <a:noFill/>
            <a:ln w="6350" cap="flat">
              <a:solidFill>
                <a:srgbClr val="FFFFFF"/>
              </a:solidFill>
              <a:prstDash val="solid"/>
              <a:round/>
            </a:ln>
            <a:effectLst/>
          </p:spPr>
          <p:txBody>
            <a:bodyPr wrap="square" lIns="45719" tIns="45719" rIns="45719" bIns="45719" numCol="1" anchor="t">
              <a:noAutofit/>
            </a:bodyPr>
            <a:lstStyle/>
            <a:p>
              <a:pPr>
                <a:defRPr>
                  <a:solidFill>
                    <a:srgbClr val="000000"/>
                  </a:solidFill>
                </a:defRPr>
              </a:pPr>
              <a:endParaRPr/>
            </a:p>
          </p:txBody>
        </p:sp>
      </p:grpSp>
      <p:sp>
        <p:nvSpPr>
          <p:cNvPr id="835" name="Straight Connector 15"/>
          <p:cNvSpPr/>
          <p:nvPr/>
        </p:nvSpPr>
        <p:spPr>
          <a:xfrm flipH="1">
            <a:off x="2303091" y="2780521"/>
            <a:ext cx="1" cy="1715279"/>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blue box) over image(s)">
    <p:spTree>
      <p:nvGrpSpPr>
        <p:cNvPr id="1" name=""/>
        <p:cNvGrpSpPr/>
        <p:nvPr/>
      </p:nvGrpSpPr>
      <p:grpSpPr>
        <a:xfrm>
          <a:off x="0" y="0"/>
          <a:ext cx="0" cy="0"/>
          <a:chOff x="0" y="0"/>
          <a:chExt cx="0" cy="0"/>
        </a:xfrm>
      </p:grpSpPr>
      <p:sp>
        <p:nvSpPr>
          <p:cNvPr id="842" name="Picture Placeholder 5"/>
          <p:cNvSpPr>
            <a:spLocks noGrp="1"/>
          </p:cNvSpPr>
          <p:nvPr>
            <p:ph type="pic" idx="13"/>
          </p:nvPr>
        </p:nvSpPr>
        <p:spPr>
          <a:xfrm>
            <a:off x="0" y="1289050"/>
            <a:ext cx="9144000" cy="3854450"/>
          </a:xfrm>
          <a:prstGeom prst="rect">
            <a:avLst/>
          </a:prstGeom>
        </p:spPr>
        <p:txBody>
          <a:bodyPr lIns="91439" tIns="45719" rIns="91439" bIns="45719"/>
          <a:lstStyle/>
          <a:p>
            <a:endParaRPr/>
          </a:p>
        </p:txBody>
      </p:sp>
      <p:sp>
        <p:nvSpPr>
          <p:cNvPr id="843" name="Title Text"/>
          <p:cNvSpPr txBox="1">
            <a:spLocks noGrp="1"/>
          </p:cNvSpPr>
          <p:nvPr>
            <p:ph type="title"/>
          </p:nvPr>
        </p:nvSpPr>
        <p:spPr>
          <a:xfrm>
            <a:off x="0" y="0"/>
            <a:ext cx="9144000" cy="1289050"/>
          </a:xfrm>
          <a:prstGeom prst="rect">
            <a:avLst/>
          </a:prstGeom>
          <a:solidFill>
            <a:schemeClr val="accent1"/>
          </a:solidFill>
        </p:spPr>
        <p:txBody>
          <a:bodyPr lIns="173736" tIns="173736" rIns="173736" bIns="173736">
            <a:normAutofit/>
          </a:bodyPr>
          <a:lstStyle>
            <a:lvl1pPr>
              <a:defRPr>
                <a:solidFill>
                  <a:srgbClr val="FFFFFF"/>
                </a:solidFill>
              </a:defRPr>
            </a:lvl1pPr>
          </a:lstStyle>
          <a:p>
            <a:r>
              <a:t>Title Text</a:t>
            </a:r>
          </a:p>
        </p:txBody>
      </p:sp>
      <p:sp>
        <p:nvSpPr>
          <p:cNvPr id="84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ext (blue box) over image(s)">
    <p:spTree>
      <p:nvGrpSpPr>
        <p:cNvPr id="1" name=""/>
        <p:cNvGrpSpPr/>
        <p:nvPr/>
      </p:nvGrpSpPr>
      <p:grpSpPr>
        <a:xfrm>
          <a:off x="0" y="0"/>
          <a:ext cx="0" cy="0"/>
          <a:chOff x="0" y="0"/>
          <a:chExt cx="0" cy="0"/>
        </a:xfrm>
      </p:grpSpPr>
      <p:sp>
        <p:nvSpPr>
          <p:cNvPr id="851" name="Picture Placeholder 8"/>
          <p:cNvSpPr>
            <a:spLocks noGrp="1"/>
          </p:cNvSpPr>
          <p:nvPr>
            <p:ph type="pic" idx="13"/>
          </p:nvPr>
        </p:nvSpPr>
        <p:spPr>
          <a:xfrm>
            <a:off x="0" y="0"/>
            <a:ext cx="9144000" cy="3848100"/>
          </a:xfrm>
          <a:prstGeom prst="rect">
            <a:avLst/>
          </a:prstGeom>
        </p:spPr>
        <p:txBody>
          <a:bodyPr lIns="91439" tIns="45719" rIns="91439" bIns="45719"/>
          <a:lstStyle/>
          <a:p>
            <a:endParaRPr/>
          </a:p>
        </p:txBody>
      </p:sp>
      <p:sp>
        <p:nvSpPr>
          <p:cNvPr id="852" name="Body Level One…"/>
          <p:cNvSpPr txBox="1">
            <a:spLocks noGrp="1"/>
          </p:cNvSpPr>
          <p:nvPr>
            <p:ph type="body" sz="quarter" idx="1"/>
          </p:nvPr>
        </p:nvSpPr>
        <p:spPr>
          <a:xfrm>
            <a:off x="-3" y="3848100"/>
            <a:ext cx="4343403" cy="647700"/>
          </a:xfrm>
          <a:prstGeom prst="rect">
            <a:avLst/>
          </a:prstGeom>
          <a:solidFill>
            <a:schemeClr val="accent1"/>
          </a:solidFill>
        </p:spPr>
        <p:txBody>
          <a:bodyPr lIns="201168" tIns="201168" rIns="201168" bIns="201168">
            <a:normAutofit/>
          </a:bodyPr>
          <a:lstStyle>
            <a:lvl1pPr>
              <a:defRPr>
                <a:solidFill>
                  <a:srgbClr val="FFFFFF"/>
                </a:solidFill>
              </a:defRPr>
            </a:lvl1pPr>
            <a:lvl2pPr marL="228600" indent="-228600">
              <a:defRPr>
                <a:solidFill>
                  <a:srgbClr val="FFFFFF"/>
                </a:solidFill>
              </a:defRPr>
            </a:lvl2pPr>
            <a:lvl3pPr marL="389996" indent="-188384">
              <a:defRPr>
                <a:solidFill>
                  <a:srgbClr val="FFFFFF"/>
                </a:solidFill>
              </a:defRPr>
            </a:lvl3pPr>
            <a:lvl4pPr marL="693208" indent="-258233">
              <a:defRPr>
                <a:solidFill>
                  <a:srgbClr val="FFFFFF"/>
                </a:solidFill>
              </a:defRPr>
            </a:lvl4pPr>
            <a:lvl5pPr marL="860425" indent="-228600">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53"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860" name="Body Level One…"/>
          <p:cNvSpPr txBox="1">
            <a:spLocks noGrp="1"/>
          </p:cNvSpPr>
          <p:nvPr>
            <p:ph type="body" sz="half" idx="1"/>
          </p:nvPr>
        </p:nvSpPr>
        <p:spPr>
          <a:xfrm>
            <a:off x="0" y="0"/>
            <a:ext cx="2286000" cy="5148072"/>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1" name="Slide Number"/>
          <p:cNvSpPr txBox="1">
            <a:spLocks noGrp="1"/>
          </p:cNvSpPr>
          <p:nvPr>
            <p:ph type="sldNum" sz="quarter" idx="2"/>
          </p:nvPr>
        </p:nvSpPr>
        <p:spPr>
          <a:prstGeom prst="rect">
            <a:avLst/>
          </a:prstGeom>
        </p:spPr>
        <p:txBody>
          <a:bodyPr/>
          <a:lstStyle>
            <a:lvl1pPr>
              <a:defRPr>
                <a:latin typeface="+mj-lt"/>
                <a:ea typeface="+mj-ea"/>
                <a:cs typeface="+mj-cs"/>
                <a:sym typeface="IBM Plex Sans"/>
              </a:defRPr>
            </a:lvl1pPr>
          </a:lstStyle>
          <a:p>
            <a:fld id="{86CB4B4D-7CA3-9044-876B-883B54F8677D}" type="slidenum">
              <a:t>‹#›</a:t>
            </a:fld>
            <a:endParaRPr/>
          </a:p>
        </p:txBody>
      </p:sp>
      <p:sp>
        <p:nvSpPr>
          <p:cNvPr id="862" name="Straight Connector 7"/>
          <p:cNvSpPr/>
          <p:nvPr/>
        </p:nvSpPr>
        <p:spPr>
          <a:xfrm flipH="1">
            <a:off x="4572000"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863" name="Straight Connector 8"/>
          <p:cNvSpPr/>
          <p:nvPr/>
        </p:nvSpPr>
        <p:spPr>
          <a:xfrm flipH="1">
            <a:off x="6857999" y="242596"/>
            <a:ext cx="1" cy="4253204"/>
          </a:xfrm>
          <a:prstGeom prst="line">
            <a:avLst/>
          </a:prstGeom>
          <a:ln w="6350">
            <a:solidFill>
              <a:srgbClr val="FFFFFF"/>
            </a:solidFill>
          </a:ln>
        </p:spPr>
        <p:txBody>
          <a:bodyPr lIns="45719" rIns="45719"/>
          <a:lstStyle/>
          <a:p>
            <a:pPr>
              <a:defRPr>
                <a:solidFill>
                  <a:srgbClr val="000000"/>
                </a:solidFill>
              </a:defRPr>
            </a:pPr>
            <a:endParaRPr/>
          </a:p>
        </p:txBody>
      </p:sp>
      <p:sp>
        <p:nvSpPr>
          <p:cNvPr id="864" name="Straight Connector 9"/>
          <p:cNvSpPr/>
          <p:nvPr/>
        </p:nvSpPr>
        <p:spPr>
          <a:xfrm flipH="1">
            <a:off x="2276167" y="242596"/>
            <a:ext cx="1" cy="4253204"/>
          </a:xfrm>
          <a:prstGeom prst="line">
            <a:avLst/>
          </a:prstGeom>
          <a:ln w="6350">
            <a:solidFill>
              <a:srgbClr val="FFFFFF"/>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7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73"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88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8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8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text (two columns)">
    <p:spTree>
      <p:nvGrpSpPr>
        <p:cNvPr id="1" name=""/>
        <p:cNvGrpSpPr/>
        <p:nvPr/>
      </p:nvGrpSpPr>
      <p:grpSpPr>
        <a:xfrm>
          <a:off x="0" y="0"/>
          <a:ext cx="0" cy="0"/>
          <a:chOff x="0" y="0"/>
          <a:chExt cx="0" cy="0"/>
        </a:xfrm>
      </p:grpSpPr>
      <p:sp>
        <p:nvSpPr>
          <p:cNvPr id="129"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1"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case study 1: title, text (two columns), half-image">
    <p:spTree>
      <p:nvGrpSpPr>
        <p:cNvPr id="1" name=""/>
        <p:cNvGrpSpPr/>
        <p:nvPr/>
      </p:nvGrpSpPr>
      <p:grpSpPr>
        <a:xfrm>
          <a:off x="0" y="0"/>
          <a:ext cx="0" cy="0"/>
          <a:chOff x="0" y="0"/>
          <a:chExt cx="0" cy="0"/>
        </a:xfrm>
      </p:grpSpPr>
      <p:sp>
        <p:nvSpPr>
          <p:cNvPr id="88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9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89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89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93"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900"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90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0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03"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FFFFFF"/>
                </a:solidFill>
              </a:defRPr>
            </a:pPr>
            <a:endParaRPr/>
          </a:p>
        </p:txBody>
      </p:sp>
      <p:sp>
        <p:nvSpPr>
          <p:cNvPr id="904" name="Text Placeholder 9"/>
          <p:cNvSpPr>
            <a:spLocks noGrp="1"/>
          </p:cNvSpPr>
          <p:nvPr>
            <p:ph type="body" sz="half" idx="14"/>
          </p:nvPr>
        </p:nvSpPr>
        <p:spPr>
          <a:xfrm>
            <a:off x="4780788" y="1225296"/>
            <a:ext cx="4134545" cy="3279649"/>
          </a:xfrm>
          <a:prstGeom prst="rect">
            <a:avLst/>
          </a:prstGeom>
        </p:spPr>
        <p:txBody>
          <a:bodyPr>
            <a:normAutofit/>
          </a:bodyPr>
          <a:lstStyle/>
          <a:p>
            <a:pPr>
              <a:lnSpc>
                <a:spcPts val="2800"/>
              </a:lnSpc>
              <a:spcBef>
                <a:spcPts val="1800"/>
              </a:spcBef>
              <a:defRPr sz="2400">
                <a:solidFill>
                  <a:srgbClr val="FFFFFF"/>
                </a:solidFill>
                <a:latin typeface="IBM Plex Mono Light"/>
                <a:ea typeface="IBM Plex Mono Light"/>
                <a:cs typeface="IBM Plex Mono Light"/>
                <a:sym typeface="IBM Plex Mono Light"/>
              </a:defRPr>
            </a:pPr>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911"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12"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919"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92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933" name="Title Text"/>
          <p:cNvSpPr txBox="1">
            <a:spLocks noGrp="1"/>
          </p:cNvSpPr>
          <p:nvPr>
            <p:ph type="title"/>
          </p:nvPr>
        </p:nvSpPr>
        <p:spPr>
          <a:xfrm>
            <a:off x="210311" y="175846"/>
            <a:ext cx="4142234" cy="804674"/>
          </a:xfrm>
          <a:prstGeom prst="rect">
            <a:avLst/>
          </a:prstGeom>
        </p:spPr>
        <p:txBody>
          <a:bodyPr>
            <a:normAutofit/>
          </a:bodyPr>
          <a:lstStyle>
            <a:lvl1pPr>
              <a:defRPr>
                <a:solidFill>
                  <a:srgbClr val="FFFFFF"/>
                </a:solidFill>
              </a:defRPr>
            </a:lvl1pPr>
          </a:lstStyle>
          <a:p>
            <a:r>
              <a:t>Title Text</a:t>
            </a:r>
          </a:p>
        </p:txBody>
      </p:sp>
      <p:sp>
        <p:nvSpPr>
          <p:cNvPr id="934"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935" name="Body Level One…"/>
          <p:cNvSpPr txBox="1">
            <a:spLocks noGrp="1"/>
          </p:cNvSpPr>
          <p:nvPr>
            <p:ph type="body" sz="half" idx="1"/>
          </p:nvPr>
        </p:nvSpPr>
        <p:spPr>
          <a:xfrm>
            <a:off x="219456" y="1228004"/>
            <a:ext cx="4123945" cy="3267796"/>
          </a:xfrm>
          <a:prstGeom prst="rect">
            <a:avLst/>
          </a:prstGeom>
        </p:spPr>
        <p:txBody>
          <a:bodyPr>
            <a:normAutofit/>
          </a:bodyPr>
          <a:lstStyle>
            <a:lvl1pPr>
              <a:defRPr sz="1000">
                <a:solidFill>
                  <a:srgbClr val="FFFFFF"/>
                </a:solidFill>
              </a:defRPr>
            </a:lvl1pPr>
            <a:lvl2pPr marL="0" indent="0">
              <a:buSzTx/>
              <a:buNone/>
              <a:defRPr sz="1000">
                <a:solidFill>
                  <a:srgbClr val="FFFFFF"/>
                </a:solidFill>
              </a:defRPr>
            </a:lvl2pPr>
            <a:lvl3pPr marL="0" indent="201612">
              <a:buSzTx/>
              <a:buNone/>
              <a:defRPr sz="1000">
                <a:solidFill>
                  <a:srgbClr val="FFFFFF"/>
                </a:solidFill>
              </a:defRPr>
            </a:lvl3pPr>
            <a:lvl4pPr marL="0" indent="434975">
              <a:buSzTx/>
              <a:buNone/>
              <a:defRPr sz="1000">
                <a:solidFill>
                  <a:srgbClr val="FFFFFF"/>
                </a:solidFill>
              </a:defRPr>
            </a:lvl4pPr>
            <a:lvl5pPr marL="0" indent="631825">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942"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pic>
        <p:nvPicPr>
          <p:cNvPr id="943" name="Picture 4" descr="Picture 4"/>
          <p:cNvPicPr>
            <a:picLocks noChangeAspect="1"/>
          </p:cNvPicPr>
          <p:nvPr/>
        </p:nvPicPr>
        <p:blipFill>
          <a:blip r:embed="rId2"/>
          <a:stretch>
            <a:fillRect/>
          </a:stretch>
        </p:blipFill>
        <p:spPr>
          <a:xfrm>
            <a:off x="3932890" y="2318365"/>
            <a:ext cx="1278221" cy="506770"/>
          </a:xfrm>
          <a:prstGeom prst="rect">
            <a:avLst/>
          </a:prstGeom>
          <a:ln w="12700">
            <a:miter lim="400000"/>
          </a:ln>
        </p:spPr>
      </p:pic>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insight, text, boxes">
    <p:bg>
      <p:bgPr>
        <a:solidFill>
          <a:srgbClr val="FFFFFF"/>
        </a:solidFill>
        <a:effectLst/>
      </p:bgPr>
    </p:bg>
    <p:spTree>
      <p:nvGrpSpPr>
        <p:cNvPr id="1" name=""/>
        <p:cNvGrpSpPr/>
        <p:nvPr/>
      </p:nvGrpSpPr>
      <p:grpSpPr>
        <a:xfrm>
          <a:off x="0" y="0"/>
          <a:ext cx="0" cy="0"/>
          <a:chOff x="0" y="0"/>
          <a:chExt cx="0" cy="0"/>
        </a:xfrm>
      </p:grpSpPr>
      <p:grpSp>
        <p:nvGrpSpPr>
          <p:cNvPr id="994" name="Group 58"/>
          <p:cNvGrpSpPr/>
          <p:nvPr/>
        </p:nvGrpSpPr>
        <p:grpSpPr>
          <a:xfrm>
            <a:off x="-109731" y="-109856"/>
            <a:ext cx="9364222" cy="5364482"/>
            <a:chOff x="0" y="0"/>
            <a:chExt cx="9364220" cy="5364480"/>
          </a:xfrm>
        </p:grpSpPr>
        <p:grpSp>
          <p:nvGrpSpPr>
            <p:cNvPr id="961" name="Group 59"/>
            <p:cNvGrpSpPr/>
            <p:nvPr/>
          </p:nvGrpSpPr>
          <p:grpSpPr>
            <a:xfrm>
              <a:off x="338964" y="0"/>
              <a:ext cx="8686734" cy="91441"/>
              <a:chOff x="0" y="0"/>
              <a:chExt cx="8686732" cy="91440"/>
            </a:xfrm>
          </p:grpSpPr>
          <p:sp>
            <p:nvSpPr>
              <p:cNvPr id="950"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1"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2"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3"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4"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5"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6"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7"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8"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59"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0"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73" name="Group 60"/>
            <p:cNvGrpSpPr/>
            <p:nvPr/>
          </p:nvGrpSpPr>
          <p:grpSpPr>
            <a:xfrm>
              <a:off x="338964" y="5273040"/>
              <a:ext cx="8686734" cy="91441"/>
              <a:chOff x="0" y="0"/>
              <a:chExt cx="8686732" cy="91440"/>
            </a:xfrm>
          </p:grpSpPr>
          <p:sp>
            <p:nvSpPr>
              <p:cNvPr id="962"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3"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4"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5"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6"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7"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8"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69"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0"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1"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2"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83" name="Group 61"/>
            <p:cNvGrpSpPr/>
            <p:nvPr/>
          </p:nvGrpSpPr>
          <p:grpSpPr>
            <a:xfrm>
              <a:off x="0" y="347598"/>
              <a:ext cx="91441" cy="4664458"/>
              <a:chOff x="0" y="0"/>
              <a:chExt cx="91440" cy="4664456"/>
            </a:xfrm>
          </p:grpSpPr>
          <p:sp>
            <p:nvSpPr>
              <p:cNvPr id="974"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5"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6"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7"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8"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79"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0"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1"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2"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nvGrpSpPr>
            <p:cNvPr id="993" name="Group 62"/>
            <p:cNvGrpSpPr/>
            <p:nvPr/>
          </p:nvGrpSpPr>
          <p:grpSpPr>
            <a:xfrm>
              <a:off x="9272780" y="347599"/>
              <a:ext cx="91441" cy="4663441"/>
              <a:chOff x="0" y="0"/>
              <a:chExt cx="91440" cy="4663440"/>
            </a:xfrm>
          </p:grpSpPr>
          <p:sp>
            <p:nvSpPr>
              <p:cNvPr id="984"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5"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6"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7"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8"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89"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0"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1"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sp>
            <p:nvSpPr>
              <p:cNvPr id="992"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85800">
                  <a:defRPr>
                    <a:solidFill>
                      <a:srgbClr val="000000"/>
                    </a:solidFill>
                  </a:defRPr>
                </a:pPr>
                <a:endParaRPr/>
              </a:p>
            </p:txBody>
          </p:sp>
        </p:grpSp>
      </p:grpSp>
      <p:sp>
        <p:nvSpPr>
          <p:cNvPr id="995" name="Body Level One…"/>
          <p:cNvSpPr txBox="1">
            <a:spLocks noGrp="1"/>
          </p:cNvSpPr>
          <p:nvPr>
            <p:ph type="body" sz="half" idx="1"/>
          </p:nvPr>
        </p:nvSpPr>
        <p:spPr>
          <a:xfrm>
            <a:off x="4572000" y="0"/>
            <a:ext cx="4572000" cy="2571750"/>
          </a:xfrm>
          <a:prstGeom prst="rect">
            <a:avLst/>
          </a:prstGeom>
          <a:solidFill>
            <a:schemeClr val="accent1"/>
          </a:solidFill>
        </p:spPr>
        <p:txBody>
          <a:bodyPr lIns="201168" tIns="201168" rIns="201168" bIns="201168">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96" name="Title Text"/>
          <p:cNvSpPr txBox="1">
            <a:spLocks noGrp="1"/>
          </p:cNvSpPr>
          <p:nvPr>
            <p:ph type="title"/>
          </p:nvPr>
        </p:nvSpPr>
        <p:spPr>
          <a:xfrm>
            <a:off x="210311" y="175529"/>
            <a:ext cx="4142234" cy="804674"/>
          </a:xfrm>
          <a:prstGeom prst="rect">
            <a:avLst/>
          </a:prstGeom>
        </p:spPr>
        <p:txBody>
          <a:bodyPr>
            <a:normAutofit/>
          </a:bodyPr>
          <a:lstStyle/>
          <a:p>
            <a:r>
              <a:t>Title Text</a:t>
            </a:r>
          </a:p>
        </p:txBody>
      </p:sp>
      <p:sp>
        <p:nvSpPr>
          <p:cNvPr id="997" name="Slide Number"/>
          <p:cNvSpPr txBox="1">
            <a:spLocks noGrp="1"/>
          </p:cNvSpPr>
          <p:nvPr>
            <p:ph type="sldNum" sz="quarter" idx="2"/>
          </p:nvPr>
        </p:nvSpPr>
        <p:spPr>
          <a:prstGeom prst="rect">
            <a:avLst/>
          </a:prstGeom>
        </p:spPr>
        <p:txBody>
          <a:bodyPr/>
          <a:lstStyle>
            <a:lvl1pPr defTabSz="685800">
              <a:defRPr>
                <a:solidFill>
                  <a:srgbClr val="FFFFFF"/>
                </a:solidFill>
              </a:defRPr>
            </a:lvl1pPr>
          </a:lstStyle>
          <a:p>
            <a:fld id="{86CB4B4D-7CA3-9044-876B-883B54F8677D}" type="slidenum">
              <a:t>‹#›</a:t>
            </a:fld>
            <a:endParaRPr/>
          </a:p>
        </p:txBody>
      </p:sp>
      <p:sp>
        <p:nvSpPr>
          <p:cNvPr id="998"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bg>
      <p:bgPr>
        <a:solidFill>
          <a:srgbClr val="000000"/>
        </a:solidFill>
        <a:effectLst/>
      </p:bgPr>
    </p:bg>
    <p:spTree>
      <p:nvGrpSpPr>
        <p:cNvPr id="1" name=""/>
        <p:cNvGrpSpPr/>
        <p:nvPr/>
      </p:nvGrpSpPr>
      <p:grpSpPr>
        <a:xfrm>
          <a:off x="0" y="0"/>
          <a:ext cx="0" cy="0"/>
          <a:chOff x="0" y="0"/>
          <a:chExt cx="0" cy="0"/>
        </a:xfrm>
      </p:grpSpPr>
      <p:sp>
        <p:nvSpPr>
          <p:cNvPr id="100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6" name="Title Text"/>
          <p:cNvSpPr txBox="1">
            <a:spLocks noGrp="1"/>
          </p:cNvSpPr>
          <p:nvPr>
            <p:ph type="title"/>
          </p:nvPr>
        </p:nvSpPr>
        <p:spPr>
          <a:xfrm>
            <a:off x="210311" y="173736"/>
            <a:ext cx="4142234" cy="804673"/>
          </a:xfrm>
          <a:prstGeom prst="rect">
            <a:avLst/>
          </a:prstGeom>
        </p:spPr>
        <p:txBody>
          <a:bodyPr>
            <a:normAutofit/>
          </a:bodyPr>
          <a:lstStyle>
            <a:lvl1pPr>
              <a:defRPr>
                <a:solidFill>
                  <a:srgbClr val="FFFFFF"/>
                </a:solidFill>
              </a:defRPr>
            </a:lvl1pPr>
          </a:lstStyle>
          <a:p>
            <a:r>
              <a:t>Title Text</a:t>
            </a:r>
          </a:p>
        </p:txBody>
      </p:sp>
      <p:sp>
        <p:nvSpPr>
          <p:cNvPr id="1007"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100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9"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FFFFFF"/>
                </a:solidFill>
              </a:defRPr>
            </a:pPr>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text, half-image">
    <p:bg>
      <p:bgPr>
        <a:solidFill>
          <a:srgbClr val="000000"/>
        </a:solidFill>
        <a:effectLst/>
      </p:bgPr>
    </p:bg>
    <p:spTree>
      <p:nvGrpSpPr>
        <p:cNvPr id="1" name=""/>
        <p:cNvGrpSpPr/>
        <p:nvPr/>
      </p:nvGrpSpPr>
      <p:grpSpPr>
        <a:xfrm>
          <a:off x="0" y="0"/>
          <a:ext cx="0" cy="0"/>
          <a:chOff x="0" y="0"/>
          <a:chExt cx="0" cy="0"/>
        </a:xfrm>
      </p:grpSpPr>
      <p:sp>
        <p:nvSpPr>
          <p:cNvPr id="1016"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17" name="Title Text"/>
          <p:cNvSpPr txBox="1">
            <a:spLocks noGrp="1"/>
          </p:cNvSpPr>
          <p:nvPr>
            <p:ph type="title"/>
          </p:nvPr>
        </p:nvSpPr>
        <p:spPr>
          <a:xfrm>
            <a:off x="210311" y="175529"/>
            <a:ext cx="4142234" cy="804674"/>
          </a:xfrm>
          <a:prstGeom prst="rect">
            <a:avLst/>
          </a:prstGeom>
        </p:spPr>
        <p:txBody>
          <a:bodyPr>
            <a:normAutofit/>
          </a:bodyPr>
          <a:lstStyle>
            <a:lvl1pPr>
              <a:defRPr>
                <a:solidFill>
                  <a:srgbClr val="FFFFFF"/>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FFFFFF"/>
                </a:solidFill>
                <a:latin typeface="+mj-lt"/>
                <a:ea typeface="+mj-ea"/>
                <a:cs typeface="+mj-cs"/>
                <a:sym typeface="IBM Plex Sans"/>
              </a:defRPr>
            </a:lvl1pPr>
          </a:lstStyle>
          <a:p>
            <a:fld id="{86CB4B4D-7CA3-9044-876B-883B54F8677D}" type="slidenum">
              <a:t>‹#›</a:t>
            </a:fld>
            <a:endParaRPr/>
          </a:p>
        </p:txBody>
      </p:sp>
      <p:sp>
        <p:nvSpPr>
          <p:cNvPr id="1019" name="Body Level One…"/>
          <p:cNvSpPr txBox="1">
            <a:spLocks noGrp="1"/>
          </p:cNvSpPr>
          <p:nvPr>
            <p:ph type="body" sz="half" idx="1"/>
          </p:nvPr>
        </p:nvSpPr>
        <p:spPr>
          <a:xfrm>
            <a:off x="219456" y="1243583"/>
            <a:ext cx="4123945" cy="3252217"/>
          </a:xfrm>
          <a:prstGeom prst="rect">
            <a:avLst/>
          </a:prstGeom>
        </p:spPr>
        <p:txBody>
          <a:bodyPr>
            <a:normAutofit/>
          </a:bodyPr>
          <a:lstStyle>
            <a:lvl1pPr>
              <a:lnSpc>
                <a:spcPct val="100000"/>
              </a:lnSpc>
              <a:defRPr>
                <a:solidFill>
                  <a:srgbClr val="FFFFFF"/>
                </a:solidFill>
              </a:defRPr>
            </a:lvl1pPr>
            <a:lvl2pPr>
              <a:lnSpc>
                <a:spcPct val="100000"/>
              </a:lnSpc>
              <a:defRPr>
                <a:solidFill>
                  <a:srgbClr val="FFFFFF"/>
                </a:solidFill>
              </a:defRPr>
            </a:lvl2pPr>
            <a:lvl3pPr>
              <a:lnSpc>
                <a:spcPct val="100000"/>
              </a:lnSpc>
              <a:defRPr>
                <a:solidFill>
                  <a:srgbClr val="FFFFFF"/>
                </a:solidFill>
              </a:defRPr>
            </a:lvl3pPr>
            <a:lvl4pPr>
              <a:lnSpc>
                <a:spcPct val="100000"/>
              </a:lnSpc>
              <a:defRPr>
                <a:solidFill>
                  <a:srgbClr val="FFFFFF"/>
                </a:solidFill>
              </a:defRPr>
            </a:lvl4pPr>
            <a:lvl5pPr>
              <a:lnSpc>
                <a:spcPct val="100000"/>
              </a:lnSpc>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46" name="Group 58"/>
          <p:cNvGrpSpPr/>
          <p:nvPr/>
        </p:nvGrpSpPr>
        <p:grpSpPr>
          <a:xfrm>
            <a:off x="-109731" y="-109856"/>
            <a:ext cx="9364222" cy="5364482"/>
            <a:chOff x="0" y="0"/>
            <a:chExt cx="9364220" cy="5364480"/>
          </a:xfrm>
        </p:grpSpPr>
        <p:grpSp>
          <p:nvGrpSpPr>
            <p:cNvPr id="13" name="Group 59"/>
            <p:cNvGrpSpPr/>
            <p:nvPr/>
          </p:nvGrpSpPr>
          <p:grpSpPr>
            <a:xfrm>
              <a:off x="338964" y="0"/>
              <a:ext cx="8686734" cy="91441"/>
              <a:chOff x="0" y="0"/>
              <a:chExt cx="8686732" cy="91440"/>
            </a:xfrm>
          </p:grpSpPr>
          <p:sp>
            <p:nvSpPr>
              <p:cNvPr id="2"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6"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7"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2"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25" name="Group 60"/>
            <p:cNvGrpSpPr/>
            <p:nvPr/>
          </p:nvGrpSpPr>
          <p:grpSpPr>
            <a:xfrm>
              <a:off x="338964" y="5273040"/>
              <a:ext cx="8686734" cy="91441"/>
              <a:chOff x="0" y="0"/>
              <a:chExt cx="8686732" cy="91440"/>
            </a:xfrm>
          </p:grpSpPr>
          <p:sp>
            <p:nvSpPr>
              <p:cNvPr id="14"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5"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6"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7"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8"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9"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0"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1"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2"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4"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35" name="Group 61"/>
            <p:cNvGrpSpPr/>
            <p:nvPr/>
          </p:nvGrpSpPr>
          <p:grpSpPr>
            <a:xfrm>
              <a:off x="0" y="347598"/>
              <a:ext cx="91441" cy="4664458"/>
              <a:chOff x="0" y="0"/>
              <a:chExt cx="91440" cy="4664456"/>
            </a:xfrm>
          </p:grpSpPr>
          <p:sp>
            <p:nvSpPr>
              <p:cNvPr id="26"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7"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8"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9"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0"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1"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2"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3"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4"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5" name="Group 62"/>
            <p:cNvGrpSpPr/>
            <p:nvPr/>
          </p:nvGrpSpPr>
          <p:grpSpPr>
            <a:xfrm>
              <a:off x="9272780" y="347599"/>
              <a:ext cx="91441" cy="4663441"/>
              <a:chOff x="0" y="0"/>
              <a:chExt cx="91440" cy="4663440"/>
            </a:xfrm>
          </p:grpSpPr>
          <p:sp>
            <p:nvSpPr>
              <p:cNvPr id="36"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7"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8"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9"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0"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1"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2"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3"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4"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47" name="Slide Number"/>
          <p:cNvSpPr txBox="1">
            <a:spLocks noGrp="1"/>
          </p:cNvSpPr>
          <p:nvPr>
            <p:ph type="sldNum" sz="quarter" idx="2"/>
          </p:nvPr>
        </p:nvSpPr>
        <p:spPr>
          <a:xfrm>
            <a:off x="8788331" y="4807743"/>
            <a:ext cx="127001" cy="127001"/>
          </a:xfrm>
          <a:prstGeom prst="rect">
            <a:avLst/>
          </a:prstGeom>
          <a:ln w="12700">
            <a:miter lim="400000"/>
          </a:ln>
        </p:spPr>
        <p:txBody>
          <a:bodyPr wrap="none" lIns="0" tIns="0" rIns="0" bIns="0" anchor="ctr">
            <a:spAutoFit/>
          </a:bodyPr>
          <a:lstStyle>
            <a:lvl1pPr algn="r">
              <a:defRPr sz="600">
                <a:solidFill>
                  <a:srgbClr val="000000"/>
                </a:solidFill>
                <a:latin typeface="IBM Plex Sans Light"/>
                <a:ea typeface="IBM Plex Sans Light"/>
                <a:cs typeface="IBM Plex Sans Light"/>
                <a:sym typeface="IBM Plex Sans Light"/>
              </a:defRPr>
            </a:lvl1pPr>
          </a:lstStyle>
          <a:p>
            <a:fld id="{86CB4B4D-7CA3-9044-876B-883B54F8677D}" type="slidenum">
              <a:t>‹#›</a:t>
            </a:fld>
            <a:endParaRPr/>
          </a:p>
        </p:txBody>
      </p:sp>
      <p:sp>
        <p:nvSpPr>
          <p:cNvPr id="48"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Lst>
  <p:transition spd="med"/>
  <p:txStyles>
    <p:titleStyle>
      <a:lvl1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1pPr>
      <a:lvl2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2pPr>
      <a:lvl3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3pPr>
      <a:lvl4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4pPr>
      <a:lvl5pPr marL="0" marR="0" indent="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5pPr>
      <a:lvl6pPr marL="0" marR="0" indent="362563"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6pPr>
      <a:lvl7pPr marL="0" marR="0" indent="725130"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7pPr>
      <a:lvl8pPr marL="0" marR="0" indent="1087693"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8pPr>
      <a:lvl9pPr marL="0" marR="0" indent="1450257" algn="l" defTabSz="914400" rtl="0" latinLnBrk="0">
        <a:lnSpc>
          <a:spcPts val="2800"/>
        </a:lnSpc>
        <a:spcBef>
          <a:spcPts val="1800"/>
        </a:spcBef>
        <a:spcAft>
          <a:spcPts val="0"/>
        </a:spcAft>
        <a:buClrTx/>
        <a:buSzTx/>
        <a:buFontTx/>
        <a:buNone/>
        <a:tabLst/>
        <a:defRPr sz="2400" b="0" i="0" u="none" strike="noStrike" cap="none" spc="0" baseline="0">
          <a:ln>
            <a:noFill/>
          </a:ln>
          <a:solidFill>
            <a:srgbClr val="000000"/>
          </a:solidFill>
          <a:uFillTx/>
          <a:latin typeface="IBM Plex Mono Light"/>
          <a:ea typeface="IBM Plex Mono Light"/>
          <a:cs typeface="IBM Plex Mono Light"/>
          <a:sym typeface="IBM Plex Mono Light"/>
        </a:defRPr>
      </a:lvl9pPr>
    </p:titleStyle>
    <p:bodyStyle>
      <a:lvl1pPr marL="0" marR="0" indent="0" algn="l" defTabSz="914400" rtl="0" latinLnBrk="0">
        <a:lnSpc>
          <a:spcPts val="1600"/>
        </a:lnSpc>
        <a:spcBef>
          <a:spcPts val="60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IBM Plex Sans"/>
        </a:defRPr>
      </a:lvl1pPr>
      <a:lvl2pPr marL="171450" marR="0" indent="-171450"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2pPr>
      <a:lvl3pPr marL="342900" marR="0" indent="-141287"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3pPr>
      <a:lvl4pPr marL="628650" marR="0" indent="-193675"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4pPr>
      <a:lvl5pPr marL="803275" marR="0" indent="-171450"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5pPr>
      <a:lvl6pPr marL="1583701"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6pPr>
      <a:lvl7pPr marL="1946266"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7pPr>
      <a:lvl8pPr marL="2308830"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8pPr>
      <a:lvl9pPr marL="2671396" marR="0" indent="-129668" algn="l" defTabSz="914400" rtl="0" latinLnBrk="0">
        <a:lnSpc>
          <a:spcPts val="1600"/>
        </a:lnSpc>
        <a:spcBef>
          <a:spcPts val="600"/>
        </a:spcBef>
        <a:spcAft>
          <a:spcPts val="0"/>
        </a:spcAft>
        <a:buClrTx/>
        <a:buSzPct val="100000"/>
        <a:buFontTx/>
        <a:buChar char="»"/>
        <a:tabLst/>
        <a:defRPr sz="1200" b="0" i="0" u="none" strike="noStrike" cap="none" spc="0" baseline="0">
          <a:ln>
            <a:noFill/>
          </a:ln>
          <a:solidFill>
            <a:srgbClr val="000000"/>
          </a:solidFill>
          <a:uFillTx/>
          <a:latin typeface="+mj-lt"/>
          <a:ea typeface="+mj-ea"/>
          <a:cs typeface="+mj-cs"/>
          <a:sym typeface="IBM Plex Sans"/>
        </a:defRPr>
      </a:lvl9pPr>
    </p:bodyStyle>
    <p:otherStyle>
      <a:lvl1pPr marL="0" marR="0" indent="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1pPr>
      <a:lvl2pPr marL="0" marR="0" indent="34299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2pPr>
      <a:lvl3pPr marL="0" marR="0" indent="685982"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3pPr>
      <a:lvl4pPr marL="0" marR="0" indent="1028974"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4pPr>
      <a:lvl5pPr marL="0" marR="0" indent="1371965"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5pPr>
      <a:lvl6pPr marL="0" marR="0" indent="1714956"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6pPr>
      <a:lvl7pPr marL="0" marR="0" indent="2057948"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7pPr>
      <a:lvl8pPr marL="0" marR="0" indent="240094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8pPr>
      <a:lvl9pPr marL="0" marR="0" indent="274393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tif"/><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ibm.com/artificial-intelligence/project-debater/" TargetMode="External"/><Relationship Id="rId2" Type="http://schemas.openxmlformats.org/officeDocument/2006/relationships/image" Target="../media/image14.png"/><Relationship Id="rId1" Type="http://schemas.openxmlformats.org/officeDocument/2006/relationships/slideLayout" Target="../slideLayouts/slideLayout99.xml"/><Relationship Id="rId5" Type="http://schemas.openxmlformats.org/officeDocument/2006/relationships/image" Target="../media/image22.png"/><Relationship Id="rId4" Type="http://schemas.openxmlformats.org/officeDocument/2006/relationships/hyperlink" Target="http://ibm.biz/data-exchan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hyperlink" Target="https://www.ibm.com/support/producthub/icpdata/docs/content/SSQNUZ_current/svc-nav/data-sets.html" TargetMode="External"/><Relationship Id="rId2" Type="http://schemas.openxmlformats.org/officeDocument/2006/relationships/image" Target="../media/image26.png"/><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bm.com/support/producthub/icpdata/docs/content/SSQNUZ_current/svc-nav/data-sets.html" TargetMode="Externa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8" Type="http://schemas.openxmlformats.org/officeDocument/2006/relationships/hyperlink" Target="mailto:edward@ibm.com" TargetMode="External"/><Relationship Id="rId13" Type="http://schemas.openxmlformats.org/officeDocument/2006/relationships/hyperlink" Target="https://www.linkedin.com/in/saishruthi-swaminathan/" TargetMode="External"/><Relationship Id="rId3" Type="http://schemas.openxmlformats.org/officeDocument/2006/relationships/image" Target="../media/image7.png"/><Relationship Id="rId7" Type="http://schemas.openxmlformats.org/officeDocument/2006/relationships/hyperlink" Target="https://www.linkedin.com/in/yiwen-li-47a019119/" TargetMode="External"/><Relationship Id="rId12" Type="http://schemas.openxmlformats.org/officeDocument/2006/relationships/hyperlink" Target="https://github.com/SSaishruthi" TargetMode="External"/><Relationship Id="rId17" Type="http://schemas.openxmlformats.org/officeDocument/2006/relationships/image" Target="../media/image11.jpeg"/><Relationship Id="rId2" Type="http://schemas.openxmlformats.org/officeDocument/2006/relationships/image" Target="../media/image6.png"/><Relationship Id="rId16" Type="http://schemas.openxmlformats.org/officeDocument/2006/relationships/image" Target="../media/image10.jpeg"/><Relationship Id="rId1" Type="http://schemas.openxmlformats.org/officeDocument/2006/relationships/slideLayout" Target="../slideLayouts/slideLayout66.xml"/><Relationship Id="rId6" Type="http://schemas.openxmlformats.org/officeDocument/2006/relationships/hyperlink" Target="https://github.com/yil532" TargetMode="External"/><Relationship Id="rId11" Type="http://schemas.openxmlformats.org/officeDocument/2006/relationships/hyperlink" Target="mailto:saishruthi.tn@ibm.com" TargetMode="External"/><Relationship Id="rId5" Type="http://schemas.openxmlformats.org/officeDocument/2006/relationships/hyperlink" Target="mailto:Yiwen.Li@ibm.com" TargetMode="External"/><Relationship Id="rId15" Type="http://schemas.openxmlformats.org/officeDocument/2006/relationships/image" Target="../media/image9.jpeg"/><Relationship Id="rId10" Type="http://schemas.openxmlformats.org/officeDocument/2006/relationships/hyperlink" Target="http://linkedin.com/in/edwardleardi" TargetMode="External"/><Relationship Id="rId4" Type="http://schemas.openxmlformats.org/officeDocument/2006/relationships/image" Target="../media/image8.png"/><Relationship Id="rId9" Type="http://schemas.openxmlformats.org/officeDocument/2006/relationships/hyperlink" Target="http://github.com/edwardleardi" TargetMode="Externa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lyra-ai/elyra" TargetMode="External"/><Relationship Id="rId7" Type="http://schemas.openxmlformats.org/officeDocument/2006/relationships/image" Target="../media/image30.png"/><Relationship Id="rId2" Type="http://schemas.openxmlformats.org/officeDocument/2006/relationships/hyperlink" Target="https://elyra.readthedocs.io/en/latest/getting_started/installation.html" TargetMode="External"/><Relationship Id="rId1" Type="http://schemas.openxmlformats.org/officeDocument/2006/relationships/slideLayout" Target="../slideLayouts/slideLayout68.xml"/><Relationship Id="rId6" Type="http://schemas.openxmlformats.org/officeDocument/2006/relationships/image" Target="../media/image5.png"/><Relationship Id="rId5" Type="http://schemas.openxmlformats.org/officeDocument/2006/relationships/hyperlink" Target="https://github.com/elyra-ai/examples/tree/master/pipelines/dax_noaa_weather_data" TargetMode="External"/><Relationship Id="rId4" Type="http://schemas.openxmlformats.org/officeDocument/2006/relationships/hyperlink" Target="https://developer.ibm.com/exchanges/dat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ibm.biz/data-exchange" TargetMode="External"/><Relationship Id="rId7" Type="http://schemas.openxmlformats.org/officeDocument/2006/relationships/image" Target="../media/image5.png"/><Relationship Id="rId2" Type="http://schemas.openxmlformats.org/officeDocument/2006/relationships/hyperlink" Target="https://github.com/elyra-ai/elyra" TargetMode="External"/><Relationship Id="rId1" Type="http://schemas.openxmlformats.org/officeDocument/2006/relationships/slideLayout" Target="../slideLayouts/slideLayout68.xml"/><Relationship Id="rId6" Type="http://schemas.openxmlformats.org/officeDocument/2006/relationships/hyperlink" Target="http://ibm.biz/model-exchange" TargetMode="External"/><Relationship Id="rId5" Type="http://schemas.openxmlformats.org/officeDocument/2006/relationships/hyperlink" Target="https://ibm.biz/BdqVxW" TargetMode="External"/><Relationship Id="rId4" Type="http://schemas.openxmlformats.org/officeDocument/2006/relationships/hyperlink" Target="https://github.com/elyra-ai/examples/tree/master/pipelines/dax_noaa_weather_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Relationship Id="rId1" Type="http://schemas.openxmlformats.org/officeDocument/2006/relationships/slideLayout" Target="../slideLayouts/slideLayout97.xml"/><Relationship Id="rId4" Type="http://schemas.openxmlformats.org/officeDocument/2006/relationships/hyperlink" Target="http://codait.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8.xml"/><Relationship Id="rId5" Type="http://schemas.openxmlformats.org/officeDocument/2006/relationships/image" Target="../media/image15.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0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itle 1"/>
          <p:cNvSpPr txBox="1">
            <a:spLocks noGrp="1"/>
          </p:cNvSpPr>
          <p:nvPr>
            <p:ph type="title"/>
          </p:nvPr>
        </p:nvSpPr>
        <p:spPr>
          <a:xfrm>
            <a:off x="210311" y="198825"/>
            <a:ext cx="4566642" cy="4296976"/>
          </a:xfrm>
          <a:prstGeom prst="rect">
            <a:avLst/>
          </a:prstGeom>
        </p:spPr>
        <p:txBody>
          <a:bodyPr/>
          <a:lstStyle/>
          <a:p>
            <a:pPr>
              <a:defRPr sz="2100"/>
            </a:pPr>
            <a:r>
              <a:t>Introduction to Elyra: </a:t>
            </a:r>
          </a:p>
          <a:p>
            <a:pPr>
              <a:defRPr sz="2100"/>
            </a:pPr>
            <a:r>
              <a:t>AI-centric extensions to JupyterLab</a:t>
            </a:r>
            <a:br/>
            <a:br/>
            <a:br/>
            <a:br/>
            <a:br/>
            <a:br/>
            <a:br/>
            <a:br/>
            <a:br/>
            <a:r>
              <a:rPr sz="1600"/>
              <a:t>Edward Leardi</a:t>
            </a:r>
            <a:br>
              <a:rPr sz="1600"/>
            </a:br>
            <a:r>
              <a:rPr sz="1600"/>
              <a:t>Saishruthi Swaminathan</a:t>
            </a:r>
            <a:br>
              <a:rPr sz="1600"/>
            </a:br>
            <a:r>
              <a:rPr sz="1600"/>
              <a:t>Yiwen Li</a:t>
            </a:r>
          </a:p>
        </p:txBody>
      </p:sp>
      <p:pic>
        <p:nvPicPr>
          <p:cNvPr id="1135" name="Graphic 4" descr="Graphic 4"/>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136"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38"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439" name="Shape 294"/>
          <p:cNvSpPr txBox="1"/>
          <p:nvPr/>
        </p:nvSpPr>
        <p:spPr>
          <a:xfrm>
            <a:off x="4597609" y="652784"/>
            <a:ext cx="230844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609570">
              <a:defRPr sz="1400">
                <a:latin typeface="IBM Plex Sans ExtraLight"/>
                <a:ea typeface="IBM Plex Sans ExtraLight"/>
                <a:cs typeface="IBM Plex Sans ExtraLight"/>
                <a:sym typeface="IBM Plex Sans ExtraLight"/>
              </a:defRPr>
            </a:lvl1pPr>
          </a:lstStyle>
          <a:p>
            <a:r>
              <a:t>Git integration</a:t>
            </a:r>
          </a:p>
        </p:txBody>
      </p:sp>
      <p:pic>
        <p:nvPicPr>
          <p:cNvPr id="1440" name="Picture 2" descr="Picture 2"/>
          <p:cNvPicPr>
            <a:picLocks noChangeAspect="1"/>
          </p:cNvPicPr>
          <p:nvPr/>
        </p:nvPicPr>
        <p:blipFill>
          <a:blip r:embed="rId2"/>
          <a:stretch>
            <a:fillRect/>
          </a:stretch>
        </p:blipFill>
        <p:spPr>
          <a:xfrm>
            <a:off x="4609294" y="988907"/>
            <a:ext cx="4437119" cy="2944475"/>
          </a:xfrm>
          <a:prstGeom prst="rect">
            <a:avLst/>
          </a:prstGeom>
          <a:ln w="12700">
            <a:miter lim="400000"/>
          </a:ln>
        </p:spPr>
      </p:pic>
      <p:sp>
        <p:nvSpPr>
          <p:cNvPr id="1441"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442" name="Graphic 129" descr="Graphic 129"/>
          <p:cNvPicPr>
            <a:picLocks noChangeAspect="1"/>
          </p:cNvPicPr>
          <p:nvPr/>
        </p:nvPicPr>
        <p:blipFill>
          <a:blip r:embed="rId3"/>
          <a:stretch>
            <a:fillRect/>
          </a:stretch>
        </p:blipFill>
        <p:spPr>
          <a:xfrm>
            <a:off x="8341828" y="176725"/>
            <a:ext cx="582716" cy="537891"/>
          </a:xfrm>
          <a:prstGeom prst="rect">
            <a:avLst/>
          </a:prstGeom>
          <a:ln w="12700">
            <a:miter lim="400000"/>
          </a:ln>
        </p:spPr>
      </p:pic>
      <p:sp>
        <p:nvSpPr>
          <p:cNvPr id="1443"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grpSp>
        <p:nvGrpSpPr>
          <p:cNvPr id="1494" name="Group 58"/>
          <p:cNvGrpSpPr/>
          <p:nvPr/>
        </p:nvGrpSpPr>
        <p:grpSpPr>
          <a:xfrm>
            <a:off x="-8689" y="754352"/>
            <a:ext cx="4225677" cy="3659935"/>
            <a:chOff x="-1" y="-2"/>
            <a:chExt cx="4225676" cy="3659931"/>
          </a:xfrm>
        </p:grpSpPr>
        <p:grpSp>
          <p:nvGrpSpPr>
            <p:cNvPr id="1453" name="Group 59"/>
            <p:cNvGrpSpPr/>
            <p:nvPr/>
          </p:nvGrpSpPr>
          <p:grpSpPr>
            <a:xfrm>
              <a:off x="-1" y="-2"/>
              <a:ext cx="4035577" cy="977157"/>
              <a:chOff x="0" y="-1"/>
              <a:chExt cx="4035575" cy="977156"/>
            </a:xfrm>
          </p:grpSpPr>
          <p:sp>
            <p:nvSpPr>
              <p:cNvPr id="1444"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452" name="Group 102"/>
              <p:cNvGrpSpPr/>
              <p:nvPr/>
            </p:nvGrpSpPr>
            <p:grpSpPr>
              <a:xfrm>
                <a:off x="0" y="-1"/>
                <a:ext cx="3988372" cy="411481"/>
                <a:chOff x="0" y="0"/>
                <a:chExt cx="3988371" cy="411480"/>
              </a:xfrm>
            </p:grpSpPr>
            <p:grpSp>
              <p:nvGrpSpPr>
                <p:cNvPr id="1450" name="Group 103"/>
                <p:cNvGrpSpPr/>
                <p:nvPr/>
              </p:nvGrpSpPr>
              <p:grpSpPr>
                <a:xfrm>
                  <a:off x="145990" y="67595"/>
                  <a:ext cx="3842381" cy="275856"/>
                  <a:chOff x="0" y="0"/>
                  <a:chExt cx="3842380" cy="275854"/>
                </a:xfrm>
              </p:grpSpPr>
              <p:sp>
                <p:nvSpPr>
                  <p:cNvPr id="144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4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51"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463" name="Group 60"/>
            <p:cNvGrpSpPr/>
            <p:nvPr/>
          </p:nvGrpSpPr>
          <p:grpSpPr>
            <a:xfrm>
              <a:off x="-1" y="889924"/>
              <a:ext cx="4225676" cy="786659"/>
              <a:chOff x="0" y="-1"/>
              <a:chExt cx="4225674" cy="786657"/>
            </a:xfrm>
          </p:grpSpPr>
          <p:sp>
            <p:nvSpPr>
              <p:cNvPr id="1454"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462" name="Group 93"/>
              <p:cNvGrpSpPr/>
              <p:nvPr/>
            </p:nvGrpSpPr>
            <p:grpSpPr>
              <a:xfrm>
                <a:off x="0" y="-1"/>
                <a:ext cx="3988372" cy="411481"/>
                <a:chOff x="0" y="0"/>
                <a:chExt cx="3988371" cy="411480"/>
              </a:xfrm>
            </p:grpSpPr>
            <p:grpSp>
              <p:nvGrpSpPr>
                <p:cNvPr id="1460" name="Group 94"/>
                <p:cNvGrpSpPr/>
                <p:nvPr/>
              </p:nvGrpSpPr>
              <p:grpSpPr>
                <a:xfrm>
                  <a:off x="145990" y="67595"/>
                  <a:ext cx="3842381" cy="275856"/>
                  <a:chOff x="0" y="0"/>
                  <a:chExt cx="3842380" cy="275854"/>
                </a:xfrm>
              </p:grpSpPr>
              <p:sp>
                <p:nvSpPr>
                  <p:cNvPr id="145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5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61"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473" name="Group 61"/>
            <p:cNvGrpSpPr/>
            <p:nvPr/>
          </p:nvGrpSpPr>
          <p:grpSpPr>
            <a:xfrm>
              <a:off x="8687" y="2873270"/>
              <a:ext cx="4035577" cy="786659"/>
              <a:chOff x="0" y="-1"/>
              <a:chExt cx="4035575" cy="786657"/>
            </a:xfrm>
          </p:grpSpPr>
          <p:sp>
            <p:nvSpPr>
              <p:cNvPr id="1464"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472" name="Group 84"/>
              <p:cNvGrpSpPr/>
              <p:nvPr/>
            </p:nvGrpSpPr>
            <p:grpSpPr>
              <a:xfrm>
                <a:off x="0" y="-1"/>
                <a:ext cx="3988372" cy="411481"/>
                <a:chOff x="0" y="0"/>
                <a:chExt cx="3988371" cy="411480"/>
              </a:xfrm>
            </p:grpSpPr>
            <p:grpSp>
              <p:nvGrpSpPr>
                <p:cNvPr id="1470" name="Group 85"/>
                <p:cNvGrpSpPr/>
                <p:nvPr/>
              </p:nvGrpSpPr>
              <p:grpSpPr>
                <a:xfrm>
                  <a:off x="145990" y="67596"/>
                  <a:ext cx="3842381" cy="275856"/>
                  <a:chOff x="0" y="0"/>
                  <a:chExt cx="3842380" cy="275854"/>
                </a:xfrm>
              </p:grpSpPr>
              <p:sp>
                <p:nvSpPr>
                  <p:cNvPr id="1465"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7"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69"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71"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483" name="Group 62"/>
            <p:cNvGrpSpPr/>
            <p:nvPr/>
          </p:nvGrpSpPr>
          <p:grpSpPr>
            <a:xfrm>
              <a:off x="8687" y="2301929"/>
              <a:ext cx="4035577" cy="596156"/>
              <a:chOff x="0" y="-1"/>
              <a:chExt cx="4035575" cy="596156"/>
            </a:xfrm>
          </p:grpSpPr>
          <p:sp>
            <p:nvSpPr>
              <p:cNvPr id="1474"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482" name="Group 75"/>
              <p:cNvGrpSpPr/>
              <p:nvPr/>
            </p:nvGrpSpPr>
            <p:grpSpPr>
              <a:xfrm>
                <a:off x="0" y="-1"/>
                <a:ext cx="3988372" cy="411481"/>
                <a:chOff x="0" y="0"/>
                <a:chExt cx="3988371" cy="411480"/>
              </a:xfrm>
            </p:grpSpPr>
            <p:grpSp>
              <p:nvGrpSpPr>
                <p:cNvPr id="1480" name="Group 76"/>
                <p:cNvGrpSpPr/>
                <p:nvPr/>
              </p:nvGrpSpPr>
              <p:grpSpPr>
                <a:xfrm>
                  <a:off x="145990" y="67594"/>
                  <a:ext cx="3842381" cy="275856"/>
                  <a:chOff x="0" y="0"/>
                  <a:chExt cx="3842380" cy="275854"/>
                </a:xfrm>
              </p:grpSpPr>
              <p:sp>
                <p:nvSpPr>
                  <p:cNvPr id="147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7"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79"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81"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493" name="Group 63"/>
            <p:cNvGrpSpPr/>
            <p:nvPr/>
          </p:nvGrpSpPr>
          <p:grpSpPr>
            <a:xfrm>
              <a:off x="8687" y="1604250"/>
              <a:ext cx="4035577" cy="786659"/>
              <a:chOff x="0" y="-1"/>
              <a:chExt cx="4035575" cy="786657"/>
            </a:xfrm>
          </p:grpSpPr>
          <p:sp>
            <p:nvSpPr>
              <p:cNvPr id="1484"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492" name="Group 65"/>
              <p:cNvGrpSpPr/>
              <p:nvPr/>
            </p:nvGrpSpPr>
            <p:grpSpPr>
              <a:xfrm>
                <a:off x="0" y="-1"/>
                <a:ext cx="3988372" cy="411481"/>
                <a:chOff x="0" y="0"/>
                <a:chExt cx="3988371" cy="411480"/>
              </a:xfrm>
            </p:grpSpPr>
            <p:grpSp>
              <p:nvGrpSpPr>
                <p:cNvPr id="1490" name="Group 66"/>
                <p:cNvGrpSpPr/>
                <p:nvPr/>
              </p:nvGrpSpPr>
              <p:grpSpPr>
                <a:xfrm>
                  <a:off x="145990" y="67594"/>
                  <a:ext cx="3842381" cy="275856"/>
                  <a:chOff x="0" y="0"/>
                  <a:chExt cx="3842380" cy="275854"/>
                </a:xfrm>
              </p:grpSpPr>
              <p:sp>
                <p:nvSpPr>
                  <p:cNvPr id="1485"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6"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7"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8"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89"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91"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96"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497" name="Shape 294"/>
          <p:cNvSpPr txBox="1"/>
          <p:nvPr/>
        </p:nvSpPr>
        <p:spPr>
          <a:xfrm>
            <a:off x="4606366" y="714077"/>
            <a:ext cx="246230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Python Script editor</a:t>
            </a:r>
          </a:p>
        </p:txBody>
      </p:sp>
      <p:pic>
        <p:nvPicPr>
          <p:cNvPr id="1498" name="Picture 13" descr="Picture 13"/>
          <p:cNvPicPr>
            <a:picLocks noChangeAspect="1"/>
          </p:cNvPicPr>
          <p:nvPr/>
        </p:nvPicPr>
        <p:blipFill>
          <a:blip r:embed="rId2"/>
          <a:stretch>
            <a:fillRect/>
          </a:stretch>
        </p:blipFill>
        <p:spPr>
          <a:xfrm>
            <a:off x="4633129" y="1086041"/>
            <a:ext cx="4350910" cy="2888288"/>
          </a:xfrm>
          <a:prstGeom prst="rect">
            <a:avLst/>
          </a:prstGeom>
          <a:ln w="12700">
            <a:miter lim="400000"/>
          </a:ln>
        </p:spPr>
      </p:pic>
      <p:sp>
        <p:nvSpPr>
          <p:cNvPr id="1499"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500" name="Graphic 60" descr="Graphic 60"/>
          <p:cNvPicPr>
            <a:picLocks noChangeAspect="1"/>
          </p:cNvPicPr>
          <p:nvPr/>
        </p:nvPicPr>
        <p:blipFill>
          <a:blip r:embed="rId3"/>
          <a:stretch>
            <a:fillRect/>
          </a:stretch>
        </p:blipFill>
        <p:spPr>
          <a:xfrm>
            <a:off x="8341828" y="176725"/>
            <a:ext cx="582716" cy="537891"/>
          </a:xfrm>
          <a:prstGeom prst="rect">
            <a:avLst/>
          </a:prstGeom>
          <a:ln w="12700">
            <a:miter lim="400000"/>
          </a:ln>
        </p:spPr>
      </p:pic>
      <p:sp>
        <p:nvSpPr>
          <p:cNvPr id="1501"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t>http://bit.ly/elyra-dax</a:t>
            </a:r>
          </a:p>
        </p:txBody>
      </p:sp>
      <p:grpSp>
        <p:nvGrpSpPr>
          <p:cNvPr id="1552" name="Group 58"/>
          <p:cNvGrpSpPr/>
          <p:nvPr/>
        </p:nvGrpSpPr>
        <p:grpSpPr>
          <a:xfrm>
            <a:off x="-8689" y="754352"/>
            <a:ext cx="4225677" cy="3659935"/>
            <a:chOff x="-1" y="-2"/>
            <a:chExt cx="4225676" cy="3659931"/>
          </a:xfrm>
        </p:grpSpPr>
        <p:grpSp>
          <p:nvGrpSpPr>
            <p:cNvPr id="1511" name="Group 59"/>
            <p:cNvGrpSpPr/>
            <p:nvPr/>
          </p:nvGrpSpPr>
          <p:grpSpPr>
            <a:xfrm>
              <a:off x="-1" y="-2"/>
              <a:ext cx="4035577" cy="977157"/>
              <a:chOff x="0" y="-1"/>
              <a:chExt cx="4035575" cy="977156"/>
            </a:xfrm>
          </p:grpSpPr>
          <p:sp>
            <p:nvSpPr>
              <p:cNvPr id="1502"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510" name="Group 102"/>
              <p:cNvGrpSpPr/>
              <p:nvPr/>
            </p:nvGrpSpPr>
            <p:grpSpPr>
              <a:xfrm>
                <a:off x="0" y="-1"/>
                <a:ext cx="3988372" cy="411481"/>
                <a:chOff x="0" y="0"/>
                <a:chExt cx="3988371" cy="411480"/>
              </a:xfrm>
            </p:grpSpPr>
            <p:grpSp>
              <p:nvGrpSpPr>
                <p:cNvPr id="1508" name="Group 103"/>
                <p:cNvGrpSpPr/>
                <p:nvPr/>
              </p:nvGrpSpPr>
              <p:grpSpPr>
                <a:xfrm>
                  <a:off x="145990" y="67595"/>
                  <a:ext cx="3842381" cy="275856"/>
                  <a:chOff x="0" y="0"/>
                  <a:chExt cx="3842380" cy="275854"/>
                </a:xfrm>
              </p:grpSpPr>
              <p:sp>
                <p:nvSpPr>
                  <p:cNvPr id="150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0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09"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521" name="Group 60"/>
            <p:cNvGrpSpPr/>
            <p:nvPr/>
          </p:nvGrpSpPr>
          <p:grpSpPr>
            <a:xfrm>
              <a:off x="-1" y="889924"/>
              <a:ext cx="4225676" cy="786659"/>
              <a:chOff x="0" y="-1"/>
              <a:chExt cx="4225674" cy="786657"/>
            </a:xfrm>
          </p:grpSpPr>
          <p:sp>
            <p:nvSpPr>
              <p:cNvPr id="1512"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520" name="Group 93"/>
              <p:cNvGrpSpPr/>
              <p:nvPr/>
            </p:nvGrpSpPr>
            <p:grpSpPr>
              <a:xfrm>
                <a:off x="0" y="-1"/>
                <a:ext cx="3988372" cy="411481"/>
                <a:chOff x="0" y="0"/>
                <a:chExt cx="3988371" cy="411480"/>
              </a:xfrm>
            </p:grpSpPr>
            <p:grpSp>
              <p:nvGrpSpPr>
                <p:cNvPr id="1518" name="Group 94"/>
                <p:cNvGrpSpPr/>
                <p:nvPr/>
              </p:nvGrpSpPr>
              <p:grpSpPr>
                <a:xfrm>
                  <a:off x="145990" y="67595"/>
                  <a:ext cx="3842381" cy="275856"/>
                  <a:chOff x="0" y="0"/>
                  <a:chExt cx="3842380" cy="275854"/>
                </a:xfrm>
              </p:grpSpPr>
              <p:sp>
                <p:nvSpPr>
                  <p:cNvPr id="151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1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19"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531" name="Group 61"/>
            <p:cNvGrpSpPr/>
            <p:nvPr/>
          </p:nvGrpSpPr>
          <p:grpSpPr>
            <a:xfrm>
              <a:off x="8687" y="2873270"/>
              <a:ext cx="4035577" cy="786659"/>
              <a:chOff x="0" y="-1"/>
              <a:chExt cx="4035575" cy="786657"/>
            </a:xfrm>
          </p:grpSpPr>
          <p:sp>
            <p:nvSpPr>
              <p:cNvPr id="1522"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530" name="Group 84"/>
              <p:cNvGrpSpPr/>
              <p:nvPr/>
            </p:nvGrpSpPr>
            <p:grpSpPr>
              <a:xfrm>
                <a:off x="0" y="-1"/>
                <a:ext cx="3988372" cy="411481"/>
                <a:chOff x="0" y="0"/>
                <a:chExt cx="3988371" cy="411480"/>
              </a:xfrm>
            </p:grpSpPr>
            <p:grpSp>
              <p:nvGrpSpPr>
                <p:cNvPr id="1528" name="Group 85"/>
                <p:cNvGrpSpPr/>
                <p:nvPr/>
              </p:nvGrpSpPr>
              <p:grpSpPr>
                <a:xfrm>
                  <a:off x="145990" y="67596"/>
                  <a:ext cx="3842381" cy="275856"/>
                  <a:chOff x="0" y="0"/>
                  <a:chExt cx="3842380" cy="275854"/>
                </a:xfrm>
              </p:grpSpPr>
              <p:sp>
                <p:nvSpPr>
                  <p:cNvPr id="1523"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5"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27"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29"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541" name="Group 62"/>
            <p:cNvGrpSpPr/>
            <p:nvPr/>
          </p:nvGrpSpPr>
          <p:grpSpPr>
            <a:xfrm>
              <a:off x="8687" y="2301929"/>
              <a:ext cx="4035577" cy="596156"/>
              <a:chOff x="0" y="-1"/>
              <a:chExt cx="4035575" cy="596156"/>
            </a:xfrm>
          </p:grpSpPr>
          <p:sp>
            <p:nvSpPr>
              <p:cNvPr id="1532"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540" name="Group 75"/>
              <p:cNvGrpSpPr/>
              <p:nvPr/>
            </p:nvGrpSpPr>
            <p:grpSpPr>
              <a:xfrm>
                <a:off x="0" y="-1"/>
                <a:ext cx="3988372" cy="411481"/>
                <a:chOff x="0" y="0"/>
                <a:chExt cx="3988371" cy="411480"/>
              </a:xfrm>
            </p:grpSpPr>
            <p:grpSp>
              <p:nvGrpSpPr>
                <p:cNvPr id="1538" name="Group 76"/>
                <p:cNvGrpSpPr/>
                <p:nvPr/>
              </p:nvGrpSpPr>
              <p:grpSpPr>
                <a:xfrm>
                  <a:off x="145990" y="67594"/>
                  <a:ext cx="3842381" cy="275856"/>
                  <a:chOff x="0" y="0"/>
                  <a:chExt cx="3842380" cy="275854"/>
                </a:xfrm>
              </p:grpSpPr>
              <p:sp>
                <p:nvSpPr>
                  <p:cNvPr id="153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5"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37"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39"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551" name="Group 63"/>
            <p:cNvGrpSpPr/>
            <p:nvPr/>
          </p:nvGrpSpPr>
          <p:grpSpPr>
            <a:xfrm>
              <a:off x="8687" y="1604250"/>
              <a:ext cx="4035577" cy="786659"/>
              <a:chOff x="0" y="-1"/>
              <a:chExt cx="4035575" cy="786657"/>
            </a:xfrm>
          </p:grpSpPr>
          <p:sp>
            <p:nvSpPr>
              <p:cNvPr id="1542"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550" name="Group 65"/>
              <p:cNvGrpSpPr/>
              <p:nvPr/>
            </p:nvGrpSpPr>
            <p:grpSpPr>
              <a:xfrm>
                <a:off x="0" y="-1"/>
                <a:ext cx="3988372" cy="411481"/>
                <a:chOff x="0" y="0"/>
                <a:chExt cx="3988371" cy="411480"/>
              </a:xfrm>
            </p:grpSpPr>
            <p:grpSp>
              <p:nvGrpSpPr>
                <p:cNvPr id="1548" name="Group 66"/>
                <p:cNvGrpSpPr/>
                <p:nvPr/>
              </p:nvGrpSpPr>
              <p:grpSpPr>
                <a:xfrm>
                  <a:off x="145990" y="67594"/>
                  <a:ext cx="3842381" cy="275856"/>
                  <a:chOff x="0" y="0"/>
                  <a:chExt cx="3842380" cy="275854"/>
                </a:xfrm>
              </p:grpSpPr>
              <p:sp>
                <p:nvSpPr>
                  <p:cNvPr id="1543"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4"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5"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6"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547"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549"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4" name="Picture Placeholder 6" descr="Picture Placeholder 6"/>
          <p:cNvPicPr>
            <a:picLocks noGrp="1" noChangeAspect="1"/>
          </p:cNvPicPr>
          <p:nvPr>
            <p:ph type="pic" idx="13"/>
          </p:nvPr>
        </p:nvPicPr>
        <p:blipFill>
          <a:blip r:embed="rId2"/>
          <a:stretch>
            <a:fillRect/>
          </a:stretch>
        </p:blipFill>
        <p:spPr>
          <a:prstGeom prst="rect">
            <a:avLst/>
          </a:prstGeom>
        </p:spPr>
      </p:pic>
      <p:sp>
        <p:nvSpPr>
          <p:cNvPr id="1555" name="Title 2"/>
          <p:cNvSpPr txBox="1">
            <a:spLocks noGrp="1"/>
          </p:cNvSpPr>
          <p:nvPr>
            <p:ph type="title"/>
          </p:nvPr>
        </p:nvSpPr>
        <p:spPr>
          <a:prstGeom prst="rect">
            <a:avLst/>
          </a:prstGeom>
        </p:spPr>
        <p:txBody>
          <a:bodyPr/>
          <a:lstStyle/>
          <a:p>
            <a:pPr>
              <a:defRPr sz="3000" b="1">
                <a:solidFill>
                  <a:srgbClr val="038A88"/>
                </a:solidFill>
                <a:latin typeface="+mj-lt"/>
                <a:ea typeface="+mj-ea"/>
                <a:cs typeface="+mj-cs"/>
                <a:sym typeface="IBM Plex Sans"/>
              </a:defRPr>
            </a:pPr>
            <a:r>
              <a:t>D</a:t>
            </a:r>
            <a:r>
              <a:rPr>
                <a:solidFill>
                  <a:srgbClr val="FFFFFF"/>
                </a:solidFill>
              </a:rPr>
              <a:t>ata </a:t>
            </a:r>
            <a:r>
              <a:t>A</a:t>
            </a:r>
            <a:r>
              <a:rPr>
                <a:solidFill>
                  <a:srgbClr val="FFFFFF"/>
                </a:solidFill>
              </a:rPr>
              <a:t>sset e</a:t>
            </a:r>
            <a:r>
              <a:t>X</a:t>
            </a:r>
            <a:r>
              <a:rPr>
                <a:solidFill>
                  <a:srgbClr val="FFFFFF"/>
                </a:solidFill>
              </a:rPr>
              <a:t>change</a:t>
            </a:r>
            <a:br>
              <a:rPr>
                <a:solidFill>
                  <a:srgbClr val="FFFFFF"/>
                </a:solidFill>
              </a:rPr>
            </a:br>
            <a:endParaRPr>
              <a:solidFill>
                <a:srgbClr val="FFFFFF"/>
              </a:solidFill>
            </a:endParaRPr>
          </a:p>
        </p:txBody>
      </p:sp>
      <p:sp>
        <p:nvSpPr>
          <p:cNvPr id="1556" name="Slide Number Placeholder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557" name="Text Placeholder 3"/>
          <p:cNvSpPr txBox="1">
            <a:spLocks noGrp="1"/>
          </p:cNvSpPr>
          <p:nvPr>
            <p:ph type="body" sz="half" idx="1"/>
          </p:nvPr>
        </p:nvSpPr>
        <p:spPr>
          <a:xfrm>
            <a:off x="219456" y="1051003"/>
            <a:ext cx="4123945" cy="3252217"/>
          </a:xfrm>
          <a:prstGeom prst="rect">
            <a:avLst/>
          </a:prstGeom>
        </p:spPr>
        <p:txBody>
          <a:bodyPr/>
          <a:lstStyle/>
          <a:p>
            <a:pPr defTabSz="388620">
              <a:spcBef>
                <a:spcPts val="0"/>
              </a:spcBef>
              <a:defRPr sz="1190"/>
            </a:pPr>
            <a:r>
              <a:t>Data Asset Exchange offers high-quality datasets with clearly-defined open data licenses in standardized formats, according to IBM.</a:t>
            </a:r>
            <a:endParaRPr>
              <a:latin typeface="Times"/>
              <a:ea typeface="Times"/>
              <a:cs typeface="Times"/>
              <a:sym typeface="Times"/>
            </a:endParaRPr>
          </a:p>
          <a:p>
            <a:pPr defTabSz="388620">
              <a:spcBef>
                <a:spcPts val="0"/>
              </a:spcBef>
              <a:defRPr sz="765"/>
            </a:pPr>
            <a:endParaRPr>
              <a:latin typeface="Times"/>
              <a:ea typeface="Times"/>
              <a:cs typeface="Times"/>
              <a:sym typeface="Times"/>
            </a:endParaRPr>
          </a:p>
          <a:p>
            <a:pPr marL="76701" indent="-76701" defTabSz="388620">
              <a:lnSpc>
                <a:spcPct val="120000"/>
              </a:lnSpc>
              <a:spcBef>
                <a:spcPts val="0"/>
              </a:spcBef>
              <a:buSzPct val="100000"/>
              <a:buChar char="•"/>
              <a:defRPr sz="1020"/>
            </a:pPr>
            <a:r>
              <a:t>Vetted data.</a:t>
            </a:r>
          </a:p>
          <a:p>
            <a:pPr marL="76701" indent="-76701" defTabSz="388620">
              <a:lnSpc>
                <a:spcPct val="120000"/>
              </a:lnSpc>
              <a:spcBef>
                <a:spcPts val="0"/>
              </a:spcBef>
              <a:buSzPct val="100000"/>
              <a:buChar char="•"/>
              <a:defRPr sz="1020"/>
            </a:pPr>
            <a:r>
              <a:t>Exclusive access to IBM Research datasets that have been used in creating popular AI products like </a:t>
            </a:r>
            <a:r>
              <a:rPr u="sng">
                <a:uFill>
                  <a:solidFill>
                    <a:srgbClr val="0000EE"/>
                  </a:solidFill>
                </a:uFill>
                <a:hlinkClick r:id="rId3"/>
              </a:rPr>
              <a:t>Debater </a:t>
            </a:r>
            <a:r>
              <a:t>System, Entity Recognition, and so on.</a:t>
            </a:r>
          </a:p>
          <a:p>
            <a:pPr marL="76701" indent="-76701" defTabSz="388620">
              <a:lnSpc>
                <a:spcPct val="120000"/>
              </a:lnSpc>
              <a:spcBef>
                <a:spcPts val="0"/>
              </a:spcBef>
              <a:buSzPct val="100000"/>
              <a:buChar char="•"/>
              <a:defRPr sz="1020"/>
            </a:pPr>
            <a:r>
              <a:t>Datasets with open data licenses for both business applications and advancing core science.</a:t>
            </a:r>
          </a:p>
          <a:p>
            <a:pPr marL="76701" indent="-76701" defTabSz="388620">
              <a:lnSpc>
                <a:spcPct val="120000"/>
              </a:lnSpc>
              <a:spcBef>
                <a:spcPts val="0"/>
              </a:spcBef>
              <a:buSzPct val="100000"/>
              <a:buChar char="•"/>
              <a:defRPr sz="1020"/>
            </a:pPr>
            <a:r>
              <a:t>Packaged with tutorials that shows how to read and analyze data. As well as, train machine or deep learning models on IBM Cloud using IBM Cloud AI services as well as multi-cloud AI open-sourced tools.  </a:t>
            </a:r>
            <a:r>
              <a:rPr>
                <a:latin typeface="Times"/>
                <a:ea typeface="Times"/>
                <a:cs typeface="Times"/>
                <a:sym typeface="Times"/>
              </a:rPr>
              <a:t> </a:t>
            </a:r>
          </a:p>
          <a:p>
            <a:pPr defTabSz="777240">
              <a:spcBef>
                <a:spcPts val="500"/>
              </a:spcBef>
              <a:defRPr sz="1020" b="1" u="sng"/>
            </a:pPr>
            <a:endParaRPr>
              <a:latin typeface="Times"/>
              <a:ea typeface="Times"/>
              <a:cs typeface="Times"/>
              <a:sym typeface="Times"/>
            </a:endParaRPr>
          </a:p>
          <a:p>
            <a:pPr defTabSz="777240">
              <a:spcBef>
                <a:spcPts val="500"/>
              </a:spcBef>
              <a:defRPr sz="2550" u="sng">
                <a:solidFill>
                  <a:srgbClr val="FFFF00"/>
                </a:solidFill>
              </a:defRPr>
            </a:pPr>
            <a:r>
              <a:rPr>
                <a:solidFill>
                  <a:srgbClr val="0F6FFF"/>
                </a:solidFill>
                <a:uFill>
                  <a:solidFill>
                    <a:srgbClr val="0F6FFF"/>
                  </a:solidFill>
                </a:uFill>
                <a:hlinkClick r:id="rId4"/>
              </a:rPr>
              <a:t>ibm.biz/data-exchange</a:t>
            </a:r>
          </a:p>
        </p:txBody>
      </p:sp>
      <p:pic>
        <p:nvPicPr>
          <p:cNvPr id="1558" name="Picture 4" descr="Picture 4"/>
          <p:cNvPicPr>
            <a:picLocks noChangeAspect="1"/>
          </p:cNvPicPr>
          <p:nvPr/>
        </p:nvPicPr>
        <p:blipFill>
          <a:blip r:embed="rId5"/>
          <a:stretch>
            <a:fillRect/>
          </a:stretch>
        </p:blipFill>
        <p:spPr>
          <a:xfrm>
            <a:off x="4571846" y="-81244"/>
            <a:ext cx="4572308" cy="5305988"/>
          </a:xfrm>
          <a:prstGeom prst="rect">
            <a:avLst/>
          </a:prstGeom>
          <a:ln w="12700">
            <a:miter lim="400000"/>
          </a:ln>
        </p:spPr>
      </p:pic>
      <p:sp>
        <p:nvSpPr>
          <p:cNvPr id="1559"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sp>
        <p:nvSpPr>
          <p:cNvPr id="1560" name="Footer Placeholder 4"/>
          <p:cNvSpPr txBox="1"/>
          <p:nvPr/>
        </p:nvSpPr>
        <p:spPr>
          <a:xfrm>
            <a:off x="2362475" y="4807743"/>
            <a:ext cx="1111520"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Data Preview and Data Glossary"/>
          <p:cNvSpPr txBox="1">
            <a:spLocks noGrp="1"/>
          </p:cNvSpPr>
          <p:nvPr>
            <p:ph type="title"/>
          </p:nvPr>
        </p:nvSpPr>
        <p:spPr>
          <a:xfrm>
            <a:off x="210311" y="175529"/>
            <a:ext cx="6407365" cy="401375"/>
          </a:xfrm>
          <a:prstGeom prst="rect">
            <a:avLst/>
          </a:prstGeom>
        </p:spPr>
        <p:txBody>
          <a:bodyPr/>
          <a:lstStyle>
            <a:lvl1pPr>
              <a:defRPr b="1">
                <a:latin typeface="+mj-lt"/>
                <a:ea typeface="+mj-ea"/>
                <a:cs typeface="+mj-cs"/>
                <a:sym typeface="IBM Plex Sans"/>
              </a:defRPr>
            </a:lvl1pPr>
          </a:lstStyle>
          <a:p>
            <a:r>
              <a:t>Data Preview and Data Glossary</a:t>
            </a:r>
          </a:p>
        </p:txBody>
      </p:sp>
      <p:sp>
        <p:nvSpPr>
          <p:cNvPr id="15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1564" name="Screen Shot 2020-09-14 at 3.34.08 PM.png" descr="Screen Shot 2020-09-14 at 3.34.08 PM.png"/>
          <p:cNvPicPr>
            <a:picLocks noChangeAspect="1"/>
          </p:cNvPicPr>
          <p:nvPr/>
        </p:nvPicPr>
        <p:blipFill>
          <a:blip r:embed="rId2"/>
          <a:stretch>
            <a:fillRect/>
          </a:stretch>
        </p:blipFill>
        <p:spPr>
          <a:xfrm>
            <a:off x="470510" y="727034"/>
            <a:ext cx="3993807" cy="2276732"/>
          </a:xfrm>
          <a:prstGeom prst="rect">
            <a:avLst/>
          </a:prstGeom>
          <a:ln w="12700">
            <a:miter lim="400000"/>
          </a:ln>
        </p:spPr>
      </p:pic>
      <p:pic>
        <p:nvPicPr>
          <p:cNvPr id="1565" name="Screen Shot 2020-09-14 at 3.34.19 PM.png" descr="Screen Shot 2020-09-14 at 3.34.19 PM.png"/>
          <p:cNvPicPr>
            <a:picLocks noChangeAspect="1"/>
          </p:cNvPicPr>
          <p:nvPr/>
        </p:nvPicPr>
        <p:blipFill>
          <a:blip r:embed="rId3"/>
          <a:stretch>
            <a:fillRect/>
          </a:stretch>
        </p:blipFill>
        <p:spPr>
          <a:xfrm>
            <a:off x="3623474" y="3027737"/>
            <a:ext cx="5015378" cy="1899085"/>
          </a:xfrm>
          <a:prstGeom prst="rect">
            <a:avLst/>
          </a:prstGeom>
          <a:ln w="12700">
            <a:miter lim="400000"/>
          </a:ln>
        </p:spPr>
      </p:pic>
      <p:sp>
        <p:nvSpPr>
          <p:cNvPr id="1566" name="Footer Placeholder 4"/>
          <p:cNvSpPr txBox="1"/>
          <p:nvPr/>
        </p:nvSpPr>
        <p:spPr>
          <a:xfrm>
            <a:off x="2362475" y="4807743"/>
            <a:ext cx="1111520"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Access notebook in Watson Studio"/>
          <p:cNvSpPr txBox="1">
            <a:spLocks noGrp="1"/>
          </p:cNvSpPr>
          <p:nvPr>
            <p:ph type="title"/>
          </p:nvPr>
        </p:nvSpPr>
        <p:spPr>
          <a:xfrm>
            <a:off x="210311" y="175529"/>
            <a:ext cx="6772494" cy="804674"/>
          </a:xfrm>
          <a:prstGeom prst="rect">
            <a:avLst/>
          </a:prstGeom>
        </p:spPr>
        <p:txBody>
          <a:bodyPr/>
          <a:lstStyle>
            <a:lvl1pPr>
              <a:defRPr b="1">
                <a:latin typeface="+mj-lt"/>
                <a:ea typeface="+mj-ea"/>
                <a:cs typeface="+mj-cs"/>
                <a:sym typeface="IBM Plex Sans"/>
              </a:defRPr>
            </a:lvl1pPr>
          </a:lstStyle>
          <a:p>
            <a:r>
              <a:t>Access notebook in Watson Studio</a:t>
            </a:r>
          </a:p>
        </p:txBody>
      </p:sp>
      <p:sp>
        <p:nvSpPr>
          <p:cNvPr id="15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1570" name="Screen Shot 2020-09-14 at 3.32.55 PM.png" descr="Screen Shot 2020-09-14 at 3.32.55 PM.png"/>
          <p:cNvPicPr>
            <a:picLocks noChangeAspect="1"/>
          </p:cNvPicPr>
          <p:nvPr/>
        </p:nvPicPr>
        <p:blipFill>
          <a:blip r:embed="rId2"/>
          <a:stretch>
            <a:fillRect/>
          </a:stretch>
        </p:blipFill>
        <p:spPr>
          <a:xfrm>
            <a:off x="0" y="1358547"/>
            <a:ext cx="9144000" cy="2426406"/>
          </a:xfrm>
          <a:prstGeom prst="rect">
            <a:avLst/>
          </a:prstGeom>
          <a:ln w="12700">
            <a:miter lim="400000"/>
          </a:ln>
        </p:spPr>
      </p:pic>
      <p:sp>
        <p:nvSpPr>
          <p:cNvPr id="1571"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Access from Cloud Pak for Data"/>
          <p:cNvSpPr txBox="1">
            <a:spLocks noGrp="1"/>
          </p:cNvSpPr>
          <p:nvPr>
            <p:ph type="title"/>
          </p:nvPr>
        </p:nvSpPr>
        <p:spPr>
          <a:xfrm>
            <a:off x="210311" y="175529"/>
            <a:ext cx="5530781" cy="804674"/>
          </a:xfrm>
          <a:prstGeom prst="rect">
            <a:avLst/>
          </a:prstGeom>
        </p:spPr>
        <p:txBody>
          <a:bodyPr/>
          <a:lstStyle>
            <a:lvl1pPr>
              <a:defRPr b="1">
                <a:latin typeface="+mj-lt"/>
                <a:ea typeface="+mj-ea"/>
                <a:cs typeface="+mj-cs"/>
                <a:sym typeface="IBM Plex Sans"/>
              </a:defRPr>
            </a:lvl1pPr>
          </a:lstStyle>
          <a:p>
            <a:r>
              <a:t>Access from Cloud Pak for Data</a:t>
            </a:r>
          </a:p>
        </p:txBody>
      </p:sp>
      <p:sp>
        <p:nvSpPr>
          <p:cNvPr id="15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1575" name="Screen Shot 2020-09-14 at 3.35.19 PM.png" descr="Screen Shot 2020-09-14 at 3.35.19 PM.png"/>
          <p:cNvPicPr>
            <a:picLocks noChangeAspect="1"/>
          </p:cNvPicPr>
          <p:nvPr/>
        </p:nvPicPr>
        <p:blipFill>
          <a:blip r:embed="rId2"/>
          <a:stretch>
            <a:fillRect/>
          </a:stretch>
        </p:blipFill>
        <p:spPr>
          <a:xfrm>
            <a:off x="1164706" y="764668"/>
            <a:ext cx="6454688" cy="3614164"/>
          </a:xfrm>
          <a:prstGeom prst="rect">
            <a:avLst/>
          </a:prstGeom>
          <a:ln w="12700">
            <a:miter lim="400000"/>
          </a:ln>
        </p:spPr>
      </p:pic>
      <p:sp>
        <p:nvSpPr>
          <p:cNvPr id="1576" name="Text"/>
          <p:cNvSpPr txBox="1"/>
          <p:nvPr/>
        </p:nvSpPr>
        <p:spPr>
          <a:xfrm>
            <a:off x="4362919" y="2418079"/>
            <a:ext cx="418161" cy="307341"/>
          </a:xfrm>
          <a:prstGeom prst="rect">
            <a:avLst/>
          </a:prstGeom>
          <a:ln w="12700">
            <a:miter lim="400000"/>
          </a:ln>
        </p:spPr>
        <p:txBody>
          <a:bodyPr wrap="none" lIns="45719" rIns="45719">
            <a:spAutoFit/>
          </a:bodyPr>
          <a:lstStyle/>
          <a:p>
            <a:endParaRPr/>
          </a:p>
        </p:txBody>
      </p:sp>
      <p:sp>
        <p:nvSpPr>
          <p:cNvPr id="1577" name="https://www.ibm.com/support/producthub/icpdata/docs/content/SSQNUZ_current/svc-nav/data-sets.html"/>
          <p:cNvSpPr txBox="1"/>
          <p:nvPr/>
        </p:nvSpPr>
        <p:spPr>
          <a:xfrm>
            <a:off x="1732604" y="4565088"/>
            <a:ext cx="6200141" cy="256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600"/>
              </a:lnSpc>
              <a:defRPr sz="1000" u="sng">
                <a:uFill>
                  <a:solidFill>
                    <a:schemeClr val="accent1"/>
                  </a:solidFill>
                </a:uFill>
                <a:hlinkClick r:id="rId3"/>
              </a:defRPr>
            </a:lvl1pPr>
          </a:lstStyle>
          <a:p>
            <a:pPr>
              <a:defRPr>
                <a:uFillTx/>
              </a:defRPr>
            </a:pPr>
            <a:r>
              <a:rPr>
                <a:uFill>
                  <a:solidFill>
                    <a:schemeClr val="accent1"/>
                  </a:solidFill>
                </a:uFill>
                <a:hlinkClick r:id="rId3"/>
              </a:rPr>
              <a:t>https://www.ibm.com/support/producthub/icpdata/docs/content/SSQNUZ_current/svc-nav/data-sets.html</a:t>
            </a:r>
          </a:p>
        </p:txBody>
      </p:sp>
      <p:sp>
        <p:nvSpPr>
          <p:cNvPr id="1578"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 name="Industrial Accelerator - Cloud Pak for Data"/>
          <p:cNvSpPr txBox="1">
            <a:spLocks noGrp="1"/>
          </p:cNvSpPr>
          <p:nvPr>
            <p:ph type="title"/>
          </p:nvPr>
        </p:nvSpPr>
        <p:spPr>
          <a:xfrm>
            <a:off x="210311" y="175529"/>
            <a:ext cx="6454689" cy="804674"/>
          </a:xfrm>
          <a:prstGeom prst="rect">
            <a:avLst/>
          </a:prstGeom>
        </p:spPr>
        <p:txBody>
          <a:bodyPr/>
          <a:lstStyle>
            <a:lvl1pPr>
              <a:defRPr b="1">
                <a:latin typeface="+mj-lt"/>
                <a:ea typeface="+mj-ea"/>
                <a:cs typeface="+mj-cs"/>
                <a:sym typeface="IBM Plex Sans"/>
              </a:defRPr>
            </a:lvl1pPr>
          </a:lstStyle>
          <a:p>
            <a:r>
              <a:t>Industrial Accelerator - Cloud Pak for Data</a:t>
            </a:r>
          </a:p>
        </p:txBody>
      </p:sp>
      <p:sp>
        <p:nvSpPr>
          <p:cNvPr id="15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582" name="Text"/>
          <p:cNvSpPr txBox="1"/>
          <p:nvPr/>
        </p:nvSpPr>
        <p:spPr>
          <a:xfrm>
            <a:off x="4362919" y="2418079"/>
            <a:ext cx="418161" cy="307341"/>
          </a:xfrm>
          <a:prstGeom prst="rect">
            <a:avLst/>
          </a:prstGeom>
          <a:ln w="12700">
            <a:miter lim="400000"/>
          </a:ln>
        </p:spPr>
        <p:txBody>
          <a:bodyPr wrap="none" lIns="45719" rIns="45719">
            <a:spAutoFit/>
          </a:bodyPr>
          <a:lstStyle/>
          <a:p>
            <a:endParaRPr/>
          </a:p>
        </p:txBody>
      </p:sp>
      <p:sp>
        <p:nvSpPr>
          <p:cNvPr id="1583" name="https://community.ibm.com/community/user/cloudpakfordata/viewdocument/effective-farming-monitor-crop-gr"/>
          <p:cNvSpPr txBox="1"/>
          <p:nvPr/>
        </p:nvSpPr>
        <p:spPr>
          <a:xfrm>
            <a:off x="1557141" y="4482029"/>
            <a:ext cx="6530468" cy="256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600"/>
              </a:lnSpc>
              <a:defRPr sz="1000" u="sng">
                <a:uFill>
                  <a:solidFill>
                    <a:schemeClr val="accent1"/>
                  </a:solidFill>
                </a:uFill>
                <a:hlinkClick r:id="rId2"/>
              </a:defRPr>
            </a:lvl1pPr>
          </a:lstStyle>
          <a:p>
            <a:pPr>
              <a:defRPr>
                <a:uFillTx/>
              </a:defRPr>
            </a:pPr>
            <a:r>
              <a:rPr>
                <a:uFill>
                  <a:solidFill>
                    <a:schemeClr val="accent1"/>
                  </a:solidFill>
                </a:uFill>
                <a:hlinkClick r:id="rId2"/>
              </a:rPr>
              <a:t>https://community.ibm.com/community/user/cloudpakfordata/viewdocument/effective-farming-monitor-crop-gr</a:t>
            </a:r>
          </a:p>
        </p:txBody>
      </p:sp>
      <p:pic>
        <p:nvPicPr>
          <p:cNvPr id="1584" name="Screen Shot 2020-09-15 at 9.02.03 AM.png" descr="Screen Shot 2020-09-15 at 9.02.03 AM.png"/>
          <p:cNvPicPr>
            <a:picLocks noChangeAspect="1"/>
          </p:cNvPicPr>
          <p:nvPr/>
        </p:nvPicPr>
        <p:blipFill>
          <a:blip r:embed="rId3"/>
          <a:stretch>
            <a:fillRect/>
          </a:stretch>
        </p:blipFill>
        <p:spPr>
          <a:xfrm>
            <a:off x="1596094" y="825255"/>
            <a:ext cx="5712586" cy="3492990"/>
          </a:xfrm>
          <a:prstGeom prst="rect">
            <a:avLst/>
          </a:prstGeom>
          <a:ln w="12700">
            <a:miter lim="400000"/>
          </a:ln>
        </p:spPr>
      </p:pic>
      <p:sp>
        <p:nvSpPr>
          <p:cNvPr id="1585"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87"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sp>
        <p:nvSpPr>
          <p:cNvPr id="1588" name="Title 1"/>
          <p:cNvSpPr txBox="1">
            <a:spLocks noGrp="1"/>
          </p:cNvSpPr>
          <p:nvPr>
            <p:ph type="title"/>
          </p:nvPr>
        </p:nvSpPr>
        <p:spPr>
          <a:xfrm>
            <a:off x="210311" y="175529"/>
            <a:ext cx="4142234" cy="800101"/>
          </a:xfrm>
          <a:prstGeom prst="rect">
            <a:avLst/>
          </a:prstGeom>
        </p:spPr>
        <p:txBody>
          <a:bodyPr/>
          <a:lstStyle/>
          <a:p>
            <a:r>
              <a:t>Data Science Process</a:t>
            </a:r>
          </a:p>
        </p:txBody>
      </p:sp>
      <p:pic>
        <p:nvPicPr>
          <p:cNvPr id="1589" name="Screen Shot 2020-09-11 at 12.28.24 PM.png" descr="Screen Shot 2020-09-11 at 12.28.24 PM.png"/>
          <p:cNvPicPr>
            <a:picLocks noChangeAspect="1"/>
          </p:cNvPicPr>
          <p:nvPr/>
        </p:nvPicPr>
        <p:blipFill>
          <a:blip r:embed="rId2"/>
          <a:stretch>
            <a:fillRect/>
          </a:stretch>
        </p:blipFill>
        <p:spPr>
          <a:xfrm>
            <a:off x="0" y="1875064"/>
            <a:ext cx="9144001" cy="1393372"/>
          </a:xfrm>
          <a:prstGeom prst="rect">
            <a:avLst/>
          </a:prstGeom>
          <a:ln w="12700">
            <a:miter lim="400000"/>
          </a:ln>
        </p:spPr>
      </p:pic>
      <p:sp>
        <p:nvSpPr>
          <p:cNvPr id="1590"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95250" indent="-95250">
              <a:buSzPct val="100000"/>
              <a:buFont typeface="Arial"/>
              <a:buChar char="•"/>
              <a:defRPr sz="600"/>
            </a:lvl1pPr>
          </a:lstStyle>
          <a:p>
            <a:r>
              <a:t>© 2020 IBM Corporation</a:t>
            </a:r>
          </a:p>
        </p:txBody>
      </p:sp>
      <p:sp>
        <p:nvSpPr>
          <p:cNvPr id="1593" name="Text Placeholder 5"/>
          <p:cNvSpPr txBox="1"/>
          <p:nvPr/>
        </p:nvSpPr>
        <p:spPr>
          <a:xfrm>
            <a:off x="392716" y="754172"/>
            <a:ext cx="7144048" cy="390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tabLst>
                <a:tab pos="3937000" algn="dec"/>
              </a:tabLst>
              <a:defRPr sz="1800" b="1"/>
            </a:pPr>
            <a:r>
              <a:t>What are the pre-requisites to run?</a:t>
            </a:r>
          </a:p>
          <a:p>
            <a:pPr marL="190499" indent="-190499" defTabSz="914400">
              <a:lnSpc>
                <a:spcPct val="150000"/>
              </a:lnSpc>
              <a:spcBef>
                <a:spcPts val="600"/>
              </a:spcBef>
              <a:buSzPct val="100000"/>
              <a:buFont typeface="Arial"/>
              <a:buChar char="•"/>
              <a:defRPr sz="1800"/>
            </a:pPr>
            <a:r>
              <a:t>NodeJS 12+</a:t>
            </a:r>
          </a:p>
          <a:p>
            <a:pPr marL="190499" indent="-190499" defTabSz="914400">
              <a:lnSpc>
                <a:spcPct val="150000"/>
              </a:lnSpc>
              <a:spcBef>
                <a:spcPts val="600"/>
              </a:spcBef>
              <a:buSzPct val="100000"/>
              <a:buFont typeface="Arial"/>
              <a:buChar char="•"/>
              <a:defRPr sz="1800"/>
            </a:pPr>
            <a:r>
              <a:t>Python 3.X</a:t>
            </a:r>
          </a:p>
          <a:p>
            <a:pPr marL="190499" indent="-190499" defTabSz="914400">
              <a:lnSpc>
                <a:spcPct val="150000"/>
              </a:lnSpc>
              <a:spcBef>
                <a:spcPts val="600"/>
              </a:spcBef>
              <a:buSzPct val="100000"/>
              <a:buFont typeface="Arial"/>
              <a:buChar char="•"/>
              <a:defRPr sz="1800"/>
            </a:pPr>
            <a:r>
              <a:t>Anaconda (optional)</a:t>
            </a:r>
          </a:p>
          <a:p>
            <a:pPr marL="190499" indent="-190499" defTabSz="914400">
              <a:lnSpc>
                <a:spcPct val="150000"/>
              </a:lnSpc>
              <a:spcBef>
                <a:spcPts val="600"/>
              </a:spcBef>
              <a:buSzPct val="100000"/>
              <a:buFont typeface="Arial"/>
              <a:buChar char="•"/>
              <a:defRPr sz="1800"/>
            </a:pPr>
            <a:r>
              <a:t>JupyterLab Support</a:t>
            </a:r>
          </a:p>
          <a:p>
            <a:pPr marL="190499" lvl="2" indent="-190499" defTabSz="914400">
              <a:lnSpc>
                <a:spcPct val="150000"/>
              </a:lnSpc>
              <a:spcBef>
                <a:spcPts val="600"/>
              </a:spcBef>
              <a:buSzPct val="100000"/>
              <a:buFont typeface="Arial"/>
              <a:buChar char="•"/>
              <a:defRPr sz="1800"/>
            </a:pPr>
            <a:r>
              <a:t>JupyterLab 1.X is supported on Elyra 0.10.x and below</a:t>
            </a:r>
          </a:p>
          <a:p>
            <a:pPr marL="190499" lvl="2" indent="-190499" defTabSz="914400">
              <a:lnSpc>
                <a:spcPct val="150000"/>
              </a:lnSpc>
              <a:spcBef>
                <a:spcPts val="600"/>
              </a:spcBef>
              <a:buSzPct val="100000"/>
              <a:buFont typeface="Arial"/>
              <a:buChar char="•"/>
              <a:defRPr sz="1800"/>
            </a:pPr>
            <a:r>
              <a:t>JupyterLab 2.X is supported on Elyra 1.0.0 and above</a:t>
            </a:r>
          </a:p>
          <a:p>
            <a:pPr marL="190499" indent="-190499" defTabSz="914400">
              <a:lnSpc>
                <a:spcPct val="150000"/>
              </a:lnSpc>
              <a:spcBef>
                <a:spcPts val="600"/>
              </a:spcBef>
              <a:buSzPct val="100000"/>
              <a:buFont typeface="Arial"/>
              <a:buChar char="•"/>
              <a:defRPr sz="1800"/>
            </a:pPr>
            <a:r>
              <a:t>KubeFlow Installation (optional)</a:t>
            </a:r>
          </a:p>
        </p:txBody>
      </p:sp>
      <p:sp>
        <p:nvSpPr>
          <p:cNvPr id="1594" name="Title 1"/>
          <p:cNvSpPr txBox="1">
            <a:spLocks noGrp="1"/>
          </p:cNvSpPr>
          <p:nvPr>
            <p:ph type="title"/>
          </p:nvPr>
        </p:nvSpPr>
        <p:spPr>
          <a:xfrm>
            <a:off x="210311" y="175529"/>
            <a:ext cx="4142234" cy="800101"/>
          </a:xfrm>
          <a:prstGeom prst="rect">
            <a:avLst/>
          </a:prstGeom>
        </p:spPr>
        <p:txBody>
          <a:bodyPr/>
          <a:lstStyle/>
          <a:p>
            <a:r>
              <a:t>Getting Started</a:t>
            </a:r>
          </a:p>
        </p:txBody>
      </p:sp>
      <p:pic>
        <p:nvPicPr>
          <p:cNvPr id="1595"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596"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111125" indent="-111125">
              <a:buSzPct val="100000"/>
              <a:buFont typeface="Arial"/>
              <a:buChar char="•"/>
              <a:defRPr sz="700"/>
            </a:lvl1pPr>
          </a:lstStyle>
          <a:p>
            <a:r>
              <a:t>http://bit.ly/elyra-dax</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95250" indent="-95250">
              <a:buSzPct val="100000"/>
              <a:buFont typeface="Arial"/>
              <a:buChar char="•"/>
              <a:defRPr sz="600"/>
            </a:lvl1pPr>
          </a:lstStyle>
          <a:p>
            <a:r>
              <a:t>© 2020 IBM Corporation</a:t>
            </a:r>
          </a:p>
        </p:txBody>
      </p:sp>
      <p:sp>
        <p:nvSpPr>
          <p:cNvPr id="1599" name="Title 1"/>
          <p:cNvSpPr txBox="1">
            <a:spLocks noGrp="1"/>
          </p:cNvSpPr>
          <p:nvPr>
            <p:ph type="title"/>
          </p:nvPr>
        </p:nvSpPr>
        <p:spPr>
          <a:xfrm>
            <a:off x="210311" y="175529"/>
            <a:ext cx="4142234" cy="800101"/>
          </a:xfrm>
          <a:prstGeom prst="rect">
            <a:avLst/>
          </a:prstGeom>
        </p:spPr>
        <p:txBody>
          <a:bodyPr/>
          <a:lstStyle/>
          <a:p>
            <a:r>
              <a:t>Install Elyra</a:t>
            </a:r>
          </a:p>
        </p:txBody>
      </p:sp>
      <p:pic>
        <p:nvPicPr>
          <p:cNvPr id="1600"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601"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111125" indent="-111125">
              <a:buSzPct val="100000"/>
              <a:buFont typeface="Arial"/>
              <a:buChar char="•"/>
              <a:defRPr sz="700"/>
            </a:lvl1pPr>
          </a:lstStyle>
          <a:p>
            <a:r>
              <a:t>http://bit.ly/elyra-dax</a:t>
            </a:r>
          </a:p>
        </p:txBody>
      </p:sp>
      <p:sp>
        <p:nvSpPr>
          <p:cNvPr id="1602" name="Text Placeholder 5"/>
          <p:cNvSpPr txBox="1"/>
          <p:nvPr/>
        </p:nvSpPr>
        <p:spPr>
          <a:xfrm>
            <a:off x="392716" y="754172"/>
            <a:ext cx="7144048" cy="390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spcBef>
                <a:spcPts val="1200"/>
              </a:spcBef>
              <a:defRPr sz="1733"/>
            </a:pPr>
            <a:r>
              <a:t>To install Elyra:</a:t>
            </a:r>
            <a:br/>
            <a:r>
              <a:t>$ pip install elyra==1.1.0 </a:t>
            </a:r>
            <a:r>
              <a:rPr>
                <a:solidFill>
                  <a:srgbClr val="D73A49"/>
                </a:solidFill>
              </a:rPr>
              <a:t>&amp;&amp; </a:t>
            </a:r>
            <a:r>
              <a:t>jupyter lab build Or:</a:t>
            </a:r>
            <a:br/>
            <a:r>
              <a:t>$ pip install --upgrade elyra </a:t>
            </a:r>
            <a:r>
              <a:rPr>
                <a:solidFill>
                  <a:srgbClr val="D73A49"/>
                </a:solidFill>
              </a:rPr>
              <a:t>&amp;&amp; </a:t>
            </a:r>
            <a:r>
              <a:t>jupyter lab build </a:t>
            </a:r>
            <a:endParaRPr sz="1200">
              <a:solidFill>
                <a:srgbClr val="000000"/>
              </a:solidFill>
              <a:latin typeface="Times"/>
              <a:ea typeface="Times"/>
              <a:cs typeface="Times"/>
              <a:sym typeface="Times"/>
            </a:endParaRPr>
          </a:p>
          <a:p>
            <a:pPr defTabSz="457200">
              <a:lnSpc>
                <a:spcPct val="150000"/>
              </a:lnSpc>
              <a:spcBef>
                <a:spcPts val="1200"/>
              </a:spcBef>
              <a:defRPr sz="1733"/>
            </a:pPr>
            <a:r>
              <a:t>To verify installation:</a:t>
            </a:r>
            <a:br/>
            <a:r>
              <a:t>$ jupyter serverextension list And</a:t>
            </a:r>
            <a:br/>
            <a:r>
              <a:t>$ jupyter labextension list </a:t>
            </a:r>
            <a:endParaRPr sz="1200">
              <a:solidFill>
                <a:srgbClr val="000000"/>
              </a:solidFill>
              <a:latin typeface="Times"/>
              <a:ea typeface="Times"/>
              <a:cs typeface="Times"/>
              <a:sym typeface="Times"/>
            </a:endParaRPr>
          </a:p>
          <a:p>
            <a:pPr defTabSz="457200">
              <a:lnSpc>
                <a:spcPct val="150000"/>
              </a:lnSpc>
              <a:spcBef>
                <a:spcPts val="1200"/>
              </a:spcBef>
              <a:defRPr sz="1733"/>
            </a:pPr>
            <a:r>
              <a:t>Starting Elyra: </a:t>
            </a:r>
          </a:p>
          <a:p>
            <a:pPr defTabSz="457200">
              <a:lnSpc>
                <a:spcPct val="150000"/>
              </a:lnSpc>
              <a:spcBef>
                <a:spcPts val="1200"/>
              </a:spcBef>
              <a:defRPr sz="1733"/>
            </a:pPr>
            <a:r>
              <a:t>$ jupyter lab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sp>
        <p:nvSpPr>
          <p:cNvPr id="1139" name="Rectangle 8"/>
          <p:cNvSpPr/>
          <p:nvPr/>
        </p:nvSpPr>
        <p:spPr>
          <a:xfrm>
            <a:off x="6030307" y="2424015"/>
            <a:ext cx="3131695"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0" name="Title 1"/>
          <p:cNvSpPr txBox="1">
            <a:spLocks noGrp="1"/>
          </p:cNvSpPr>
          <p:nvPr>
            <p:ph type="title"/>
          </p:nvPr>
        </p:nvSpPr>
        <p:spPr>
          <a:xfrm>
            <a:off x="210311" y="175529"/>
            <a:ext cx="4844910" cy="804674"/>
          </a:xfrm>
          <a:prstGeom prst="rect">
            <a:avLst/>
          </a:prstGeom>
        </p:spPr>
        <p:txBody>
          <a:bodyPr/>
          <a:lstStyle/>
          <a:p>
            <a:r>
              <a:t>About us</a:t>
            </a:r>
          </a:p>
        </p:txBody>
      </p:sp>
      <p:sp>
        <p:nvSpPr>
          <p:cNvPr id="1141" name="Title 1"/>
          <p:cNvSpPr txBox="1"/>
          <p:nvPr/>
        </p:nvSpPr>
        <p:spPr>
          <a:xfrm>
            <a:off x="5816324" y="2452291"/>
            <a:ext cx="3131696" cy="674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25" tIns="108725" rIns="108725" bIns="108725">
            <a:spAutoFit/>
          </a:bodyPr>
          <a:lstStyle/>
          <a:p>
            <a:pPr algn="ctr" defTabSz="1088255">
              <a:defRPr sz="1400"/>
            </a:pPr>
            <a:r>
              <a:t>Saishruthi Swaminathan</a:t>
            </a:r>
          </a:p>
          <a:p>
            <a:pPr algn="ctr" defTabSz="1088255">
              <a:defRPr sz="1400"/>
            </a:pPr>
            <a:r>
              <a:t>Developer Advocate &amp; Data Scientist</a:t>
            </a:r>
          </a:p>
        </p:txBody>
      </p:sp>
      <p:sp>
        <p:nvSpPr>
          <p:cNvPr id="1142" name="Straight Connector 11"/>
          <p:cNvSpPr/>
          <p:nvPr/>
        </p:nvSpPr>
        <p:spPr>
          <a:xfrm>
            <a:off x="210311" y="4726208"/>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sp>
        <p:nvSpPr>
          <p:cNvPr id="1143" name="Straight Connector 12"/>
          <p:cNvSpPr/>
          <p:nvPr/>
        </p:nvSpPr>
        <p:spPr>
          <a:xfrm>
            <a:off x="228600" y="1097374"/>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sp>
        <p:nvSpPr>
          <p:cNvPr id="1144" name="Title 1"/>
          <p:cNvSpPr txBox="1"/>
          <p:nvPr/>
        </p:nvSpPr>
        <p:spPr>
          <a:xfrm>
            <a:off x="898322" y="577617"/>
            <a:ext cx="7347351" cy="50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25" tIns="108725" rIns="108725" bIns="108725">
            <a:spAutoFit/>
          </a:bodyPr>
          <a:lstStyle>
            <a:lvl1pPr defTabSz="1088255">
              <a:defRPr sz="1800"/>
            </a:lvl1pPr>
          </a:lstStyle>
          <a:p>
            <a:r>
              <a:t>IBM – Center for Open Source Data and AI Technologies (CODAIT)</a:t>
            </a:r>
          </a:p>
        </p:txBody>
      </p:sp>
      <p:sp>
        <p:nvSpPr>
          <p:cNvPr id="1145" name="Rectangle 18"/>
          <p:cNvSpPr/>
          <p:nvPr/>
        </p:nvSpPr>
        <p:spPr>
          <a:xfrm>
            <a:off x="2929737" y="2424015"/>
            <a:ext cx="2885091"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6" name="Rectangle 19"/>
          <p:cNvSpPr/>
          <p:nvPr/>
        </p:nvSpPr>
        <p:spPr>
          <a:xfrm>
            <a:off x="228596" y="2424015"/>
            <a:ext cx="2885091" cy="832980"/>
          </a:xfrm>
          <a:prstGeom prst="rect">
            <a:avLst/>
          </a:prstGeom>
          <a:solidFill>
            <a:srgbClr val="262626"/>
          </a:solidFill>
          <a:ln w="12700">
            <a:miter lim="400000"/>
          </a:ln>
        </p:spPr>
        <p:txBody>
          <a:bodyPr lIns="36000" tIns="36000" rIns="36000" bIns="36000"/>
          <a:lstStyle/>
          <a:p>
            <a:pPr defTabSz="914400">
              <a:lnSpc>
                <a:spcPts val="1600"/>
              </a:lnSpc>
              <a:spcBef>
                <a:spcPts val="600"/>
              </a:spcBef>
              <a:defRPr sz="1200">
                <a:solidFill>
                  <a:srgbClr val="000000"/>
                </a:solidFill>
              </a:defRPr>
            </a:pPr>
            <a:endParaRPr/>
          </a:p>
        </p:txBody>
      </p:sp>
      <p:sp>
        <p:nvSpPr>
          <p:cNvPr id="1147" name="Title 1"/>
          <p:cNvSpPr txBox="1"/>
          <p:nvPr/>
        </p:nvSpPr>
        <p:spPr>
          <a:xfrm>
            <a:off x="2929737" y="2418096"/>
            <a:ext cx="2885091" cy="674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25" tIns="108725" rIns="108725" bIns="108725">
            <a:spAutoFit/>
          </a:bodyPr>
          <a:lstStyle/>
          <a:p>
            <a:pPr algn="ctr" defTabSz="1088255">
              <a:defRPr sz="1400"/>
            </a:pPr>
            <a:r>
              <a:t>Edward Leardi</a:t>
            </a:r>
          </a:p>
          <a:p>
            <a:pPr algn="ctr" defTabSz="1088255">
              <a:defRPr sz="1400"/>
            </a:pPr>
            <a:r>
              <a:t>Data Scientist</a:t>
            </a:r>
          </a:p>
        </p:txBody>
      </p:sp>
      <p:sp>
        <p:nvSpPr>
          <p:cNvPr id="1148" name="Title 1"/>
          <p:cNvSpPr txBox="1"/>
          <p:nvPr/>
        </p:nvSpPr>
        <p:spPr>
          <a:xfrm>
            <a:off x="228596" y="2424446"/>
            <a:ext cx="2885088" cy="661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25" tIns="108725" rIns="108725" bIns="108725">
            <a:spAutoFit/>
          </a:bodyPr>
          <a:lstStyle/>
          <a:p>
            <a:pPr algn="ctr" defTabSz="1088255">
              <a:defRPr sz="1400"/>
            </a:pPr>
            <a:r>
              <a:t>Yiwen Li</a:t>
            </a:r>
            <a:endParaRPr sz="8300">
              <a:solidFill>
                <a:srgbClr val="003247"/>
              </a:solidFill>
              <a:latin typeface="HelvNeue for IBM Light"/>
              <a:ea typeface="HelvNeue for IBM Light"/>
              <a:cs typeface="HelvNeue for IBM Light"/>
              <a:sym typeface="HelvNeue for IBM Light"/>
            </a:endParaRPr>
          </a:p>
          <a:p>
            <a:pPr algn="ctr" defTabSz="1088255">
              <a:defRPr sz="1400">
                <a:latin typeface="HelvNeue for IBM Light"/>
                <a:ea typeface="HelvNeue for IBM Light"/>
                <a:cs typeface="HelvNeue for IBM Light"/>
                <a:sym typeface="HelvNeue for IBM Light"/>
              </a:defRPr>
            </a:pPr>
            <a:r>
              <a:t>Data Scientist</a:t>
            </a:r>
          </a:p>
        </p:txBody>
      </p:sp>
      <p:sp>
        <p:nvSpPr>
          <p:cNvPr id="1149" name="Straight Connector 22"/>
          <p:cNvSpPr/>
          <p:nvPr/>
        </p:nvSpPr>
        <p:spPr>
          <a:xfrm>
            <a:off x="228596" y="3149385"/>
            <a:ext cx="8686801" cy="1"/>
          </a:xfrm>
          <a:prstGeom prst="line">
            <a:avLst/>
          </a:prstGeom>
          <a:solidFill>
            <a:schemeClr val="accent1"/>
          </a:solidFill>
          <a:ln w="50800">
            <a:solidFill>
              <a:srgbClr val="565656"/>
            </a:solidFill>
          </a:ln>
        </p:spPr>
        <p:txBody>
          <a:bodyPr lIns="45719" rIns="45719"/>
          <a:lstStyle/>
          <a:p>
            <a:pPr>
              <a:defRPr>
                <a:solidFill>
                  <a:srgbClr val="000000"/>
                </a:solidFill>
              </a:defRPr>
            </a:pPr>
            <a:endParaRPr/>
          </a:p>
        </p:txBody>
      </p:sp>
      <p:grpSp>
        <p:nvGrpSpPr>
          <p:cNvPr id="1157" name="Group 30"/>
          <p:cNvGrpSpPr/>
          <p:nvPr/>
        </p:nvGrpSpPr>
        <p:grpSpPr>
          <a:xfrm>
            <a:off x="172492" y="3193576"/>
            <a:ext cx="8762436" cy="1488443"/>
            <a:chOff x="-1" y="0"/>
            <a:chExt cx="8762436" cy="1488441"/>
          </a:xfrm>
        </p:grpSpPr>
        <p:grpSp>
          <p:nvGrpSpPr>
            <p:cNvPr id="1153" name="Group 23"/>
            <p:cNvGrpSpPr/>
            <p:nvPr/>
          </p:nvGrpSpPr>
          <p:grpSpPr>
            <a:xfrm>
              <a:off x="-1" y="13197"/>
              <a:ext cx="571744" cy="1245086"/>
              <a:chOff x="0" y="0"/>
              <a:chExt cx="571742" cy="1245086"/>
            </a:xfrm>
          </p:grpSpPr>
          <p:pic>
            <p:nvPicPr>
              <p:cNvPr id="1150" name="Picture 34" descr="Picture 34"/>
              <p:cNvPicPr>
                <a:picLocks noChangeAspect="1"/>
              </p:cNvPicPr>
              <p:nvPr/>
            </p:nvPicPr>
            <p:blipFill>
              <a:blip r:embed="rId2"/>
              <a:stretch>
                <a:fillRect/>
              </a:stretch>
            </p:blipFill>
            <p:spPr>
              <a:xfrm>
                <a:off x="108532" y="414359"/>
                <a:ext cx="306716" cy="306717"/>
              </a:xfrm>
              <a:prstGeom prst="rect">
                <a:avLst/>
              </a:prstGeom>
              <a:ln w="12700" cap="flat">
                <a:noFill/>
                <a:miter lim="400000"/>
              </a:ln>
              <a:effectLst/>
            </p:spPr>
          </p:pic>
          <p:pic>
            <p:nvPicPr>
              <p:cNvPr id="1151" name="Picture 25" descr="Picture 25"/>
              <p:cNvPicPr>
                <a:picLocks noChangeAspect="1"/>
              </p:cNvPicPr>
              <p:nvPr/>
            </p:nvPicPr>
            <p:blipFill>
              <a:blip r:embed="rId3"/>
              <a:stretch>
                <a:fillRect/>
              </a:stretch>
            </p:blipFill>
            <p:spPr>
              <a:xfrm>
                <a:off x="94089" y="0"/>
                <a:ext cx="335602" cy="254012"/>
              </a:xfrm>
              <a:prstGeom prst="rect">
                <a:avLst/>
              </a:prstGeom>
              <a:ln w="12700" cap="flat">
                <a:noFill/>
                <a:miter lim="400000"/>
              </a:ln>
              <a:effectLst/>
            </p:spPr>
          </p:pic>
          <p:pic>
            <p:nvPicPr>
              <p:cNvPr id="1152" name="Picture 66" descr="Picture 66"/>
              <p:cNvPicPr>
                <a:picLocks noChangeAspect="1"/>
              </p:cNvPicPr>
              <p:nvPr/>
            </p:nvPicPr>
            <p:blipFill>
              <a:blip r:embed="rId4"/>
              <a:stretch>
                <a:fillRect/>
              </a:stretch>
            </p:blipFill>
            <p:spPr>
              <a:xfrm>
                <a:off x="0" y="673343"/>
                <a:ext cx="571742" cy="571743"/>
              </a:xfrm>
              <a:prstGeom prst="rect">
                <a:avLst/>
              </a:prstGeom>
              <a:ln w="12700" cap="flat">
                <a:noFill/>
                <a:miter lim="400000"/>
              </a:ln>
              <a:effectLst/>
            </p:spPr>
          </p:pic>
        </p:grpSp>
        <p:sp>
          <p:nvSpPr>
            <p:cNvPr id="1154" name="Rectangle 27"/>
            <p:cNvSpPr txBox="1"/>
            <p:nvPr/>
          </p:nvSpPr>
          <p:spPr>
            <a:xfrm>
              <a:off x="510484" y="0"/>
              <a:ext cx="2468522" cy="1234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400"/>
              </a:pPr>
              <a:r>
                <a:rPr u="sng">
                  <a:solidFill>
                    <a:schemeClr val="accent1"/>
                  </a:solidFill>
                  <a:uFill>
                    <a:solidFill>
                      <a:schemeClr val="accent1"/>
                    </a:solidFill>
                  </a:uFill>
                  <a:hlinkClick r:id="rId5"/>
                </a:rPr>
                <a:t>Yiwen.Li@ibm.com</a:t>
              </a:r>
            </a:p>
            <a:p>
              <a:pPr>
                <a:defRPr sz="1400"/>
              </a:pPr>
              <a:endParaRPr u="sng">
                <a:solidFill>
                  <a:schemeClr val="accent1"/>
                </a:solidFill>
                <a:uFill>
                  <a:solidFill>
                    <a:schemeClr val="accent1"/>
                  </a:solidFill>
                </a:uFill>
                <a:hlinkClick r:id="rId5"/>
              </a:endParaRPr>
            </a:p>
            <a:p>
              <a:pPr>
                <a:defRPr sz="1400"/>
              </a:pPr>
              <a:r>
                <a:rPr u="sng">
                  <a:solidFill>
                    <a:schemeClr val="accent1"/>
                  </a:solidFill>
                  <a:uFill>
                    <a:solidFill>
                      <a:schemeClr val="accent1"/>
                    </a:solidFill>
                  </a:uFill>
                  <a:hlinkClick r:id="rId6"/>
                </a:rPr>
                <a:t>github.com/yil532</a:t>
              </a:r>
            </a:p>
            <a:p>
              <a:pPr>
                <a:defRPr sz="1400"/>
              </a:pPr>
              <a:endParaRPr u="sng">
                <a:solidFill>
                  <a:schemeClr val="accent1"/>
                </a:solidFill>
                <a:uFill>
                  <a:solidFill>
                    <a:schemeClr val="accent1"/>
                  </a:solidFill>
                </a:uFill>
                <a:hlinkClick r:id="rId6"/>
              </a:endParaRPr>
            </a:p>
            <a:p>
              <a:pPr>
                <a:defRPr sz="1400"/>
              </a:pPr>
              <a:r>
                <a:rPr u="sng">
                  <a:solidFill>
                    <a:schemeClr val="accent1"/>
                  </a:solidFill>
                  <a:uFill>
                    <a:solidFill>
                      <a:schemeClr val="accent1"/>
                    </a:solidFill>
                  </a:uFill>
                  <a:hlinkClick r:id="rId7"/>
                </a:rPr>
                <a:t>linkedin.com/in/</a:t>
              </a:r>
              <a:r>
                <a:rPr u="sng"/>
                <a:t>yiwenli</a:t>
              </a:r>
            </a:p>
          </p:txBody>
        </p:sp>
        <p:sp>
          <p:nvSpPr>
            <p:cNvPr id="1155" name="Rectangle 28"/>
            <p:cNvSpPr txBox="1"/>
            <p:nvPr/>
          </p:nvSpPr>
          <p:spPr>
            <a:xfrm>
              <a:off x="3402198" y="0"/>
              <a:ext cx="2468522" cy="1234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400" u="sng">
                  <a:solidFill>
                    <a:srgbClr val="D6D6D6"/>
                  </a:solidFill>
                </a:defRPr>
              </a:pPr>
              <a:r>
                <a:rPr>
                  <a:solidFill>
                    <a:schemeClr val="accent1"/>
                  </a:solidFill>
                  <a:uFill>
                    <a:solidFill>
                      <a:schemeClr val="accent1"/>
                    </a:solidFill>
                  </a:uFill>
                  <a:hlinkClick r:id="rId8"/>
                </a:rPr>
                <a:t>edward@ibm.com</a:t>
              </a:r>
            </a:p>
            <a:p>
              <a:pPr>
                <a:defRPr sz="1400" u="sng">
                  <a:solidFill>
                    <a:srgbClr val="D6D6D6"/>
                  </a:solidFill>
                </a:defRPr>
              </a:pPr>
              <a:endParaRPr>
                <a:solidFill>
                  <a:schemeClr val="accent1"/>
                </a:solidFill>
                <a:uFill>
                  <a:solidFill>
                    <a:schemeClr val="accent1"/>
                  </a:solidFill>
                </a:uFill>
                <a:hlinkClick r:id="rId8"/>
              </a:endParaRPr>
            </a:p>
            <a:p>
              <a:pPr>
                <a:defRPr sz="1400" u="sng">
                  <a:solidFill>
                    <a:srgbClr val="D6D6D6"/>
                  </a:solidFill>
                </a:defRPr>
              </a:pPr>
              <a:r>
                <a:rPr>
                  <a:solidFill>
                    <a:schemeClr val="accent1"/>
                  </a:solidFill>
                  <a:uFill>
                    <a:solidFill>
                      <a:schemeClr val="accent1"/>
                    </a:solidFill>
                  </a:uFill>
                  <a:hlinkClick r:id="rId9"/>
                </a:rPr>
                <a:t>github.com/edwardleardi</a:t>
              </a:r>
            </a:p>
            <a:p>
              <a:pPr>
                <a:defRPr sz="1400" u="sng">
                  <a:solidFill>
                    <a:srgbClr val="D6D6D6"/>
                  </a:solidFill>
                </a:defRPr>
              </a:pPr>
              <a:endParaRPr>
                <a:solidFill>
                  <a:schemeClr val="accent1"/>
                </a:solidFill>
                <a:uFill>
                  <a:solidFill>
                    <a:schemeClr val="accent1"/>
                  </a:solidFill>
                </a:uFill>
                <a:hlinkClick r:id="rId9"/>
              </a:endParaRPr>
            </a:p>
            <a:p>
              <a:pPr>
                <a:defRPr sz="1400" u="sng">
                  <a:solidFill>
                    <a:srgbClr val="D6D6D6"/>
                  </a:solidFill>
                </a:defRPr>
              </a:pPr>
              <a:r>
                <a:rPr>
                  <a:solidFill>
                    <a:schemeClr val="accent1"/>
                  </a:solidFill>
                  <a:uFill>
                    <a:solidFill>
                      <a:schemeClr val="accent1"/>
                    </a:solidFill>
                  </a:uFill>
                  <a:hlinkClick r:id="rId10"/>
                </a:rPr>
                <a:t>linkedin.com/in/edwardleardi</a:t>
              </a:r>
            </a:p>
          </p:txBody>
        </p:sp>
        <p:sp>
          <p:nvSpPr>
            <p:cNvPr id="1156" name="Rectangle 29"/>
            <p:cNvSpPr txBox="1"/>
            <p:nvPr/>
          </p:nvSpPr>
          <p:spPr>
            <a:xfrm>
              <a:off x="6124080" y="0"/>
              <a:ext cx="2638355" cy="1488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400" u="sng">
                  <a:solidFill>
                    <a:srgbClr val="D6D6D6"/>
                  </a:solidFill>
                </a:defRPr>
              </a:pPr>
              <a:r>
                <a:rPr>
                  <a:solidFill>
                    <a:schemeClr val="accent1"/>
                  </a:solidFill>
                  <a:uFill>
                    <a:solidFill>
                      <a:schemeClr val="accent1"/>
                    </a:solidFill>
                  </a:uFill>
                  <a:hlinkClick r:id="rId11"/>
                </a:rPr>
                <a:t>saishruthi.tn@ibm.com</a:t>
              </a:r>
            </a:p>
            <a:p>
              <a:pPr>
                <a:defRPr sz="1400" u="sng">
                  <a:solidFill>
                    <a:srgbClr val="D6D6D6"/>
                  </a:solidFill>
                </a:defRPr>
              </a:pPr>
              <a:endParaRPr>
                <a:solidFill>
                  <a:schemeClr val="accent1"/>
                </a:solidFill>
                <a:uFill>
                  <a:solidFill>
                    <a:schemeClr val="accent1"/>
                  </a:solidFill>
                </a:uFill>
                <a:hlinkClick r:id="rId11"/>
              </a:endParaRPr>
            </a:p>
            <a:p>
              <a:pPr>
                <a:defRPr sz="1400" u="sng">
                  <a:solidFill>
                    <a:srgbClr val="D6D6D6"/>
                  </a:solidFill>
                </a:defRPr>
              </a:pPr>
              <a:r>
                <a:rPr>
                  <a:solidFill>
                    <a:schemeClr val="accent1"/>
                  </a:solidFill>
                  <a:uFill>
                    <a:solidFill>
                      <a:schemeClr val="accent1"/>
                    </a:solidFill>
                  </a:uFill>
                  <a:hlinkClick r:id="rId12"/>
                </a:rPr>
                <a:t>https://github.com/SSaishruthi</a:t>
              </a:r>
            </a:p>
            <a:p>
              <a:pPr>
                <a:defRPr sz="1400" u="sng">
                  <a:solidFill>
                    <a:srgbClr val="D6D6D6"/>
                  </a:solidFill>
                </a:defRPr>
              </a:pPr>
              <a:endParaRPr>
                <a:solidFill>
                  <a:schemeClr val="accent1"/>
                </a:solidFill>
                <a:uFill>
                  <a:solidFill>
                    <a:schemeClr val="accent1"/>
                  </a:solidFill>
                </a:uFill>
                <a:hlinkClick r:id="rId12"/>
              </a:endParaRPr>
            </a:p>
            <a:p>
              <a:pPr defTabSz="457200">
                <a:lnSpc>
                  <a:spcPts val="3200"/>
                </a:lnSpc>
                <a:defRPr sz="1500" u="sng">
                  <a:solidFill>
                    <a:srgbClr val="0000EE"/>
                  </a:solidFill>
                </a:defRPr>
              </a:pPr>
              <a:r>
                <a:rPr>
                  <a:solidFill>
                    <a:schemeClr val="accent1"/>
                  </a:solidFill>
                  <a:uFill>
                    <a:solidFill>
                      <a:schemeClr val="accent1"/>
                    </a:solidFill>
                  </a:uFill>
                  <a:hlinkClick r:id="rId13"/>
                </a:rPr>
                <a:t>https://www.linkedin.com/in/saishruthi-swaminathan/</a:t>
              </a:r>
            </a:p>
          </p:txBody>
        </p:sp>
      </p:grpSp>
      <p:pic>
        <p:nvPicPr>
          <p:cNvPr id="1158" name="Graphic 31" descr="Graphic 31"/>
          <p:cNvPicPr>
            <a:picLocks noChangeAspect="1"/>
          </p:cNvPicPr>
          <p:nvPr/>
        </p:nvPicPr>
        <p:blipFill>
          <a:blip r:embed="rId14"/>
          <a:stretch>
            <a:fillRect/>
          </a:stretch>
        </p:blipFill>
        <p:spPr>
          <a:xfrm>
            <a:off x="340695" y="538190"/>
            <a:ext cx="550962" cy="508580"/>
          </a:xfrm>
          <a:prstGeom prst="rect">
            <a:avLst/>
          </a:prstGeom>
          <a:ln w="12700">
            <a:miter lim="400000"/>
          </a:ln>
        </p:spPr>
      </p:pic>
      <p:pic>
        <p:nvPicPr>
          <p:cNvPr id="1159" name="IMG_2547.jpg" descr="IMG_2547.jpg"/>
          <p:cNvPicPr>
            <a:picLocks noChangeAspect="1"/>
          </p:cNvPicPr>
          <p:nvPr/>
        </p:nvPicPr>
        <p:blipFill>
          <a:blip r:embed="rId15"/>
          <a:srcRect l="26659" t="25970" r="37974" b="33014"/>
          <a:stretch>
            <a:fillRect/>
          </a:stretch>
        </p:blipFill>
        <p:spPr>
          <a:xfrm>
            <a:off x="1098054" y="1378905"/>
            <a:ext cx="1146035" cy="996803"/>
          </a:xfrm>
          <a:prstGeom prst="rect">
            <a:avLst/>
          </a:prstGeom>
          <a:ln w="12700">
            <a:miter lim="400000"/>
          </a:ln>
        </p:spPr>
      </p:pic>
      <p:pic>
        <p:nvPicPr>
          <p:cNvPr id="1160" name="IMG_2628.jpg" descr="IMG_2628.jpg"/>
          <p:cNvPicPr>
            <a:picLocks noChangeAspect="1"/>
          </p:cNvPicPr>
          <p:nvPr/>
        </p:nvPicPr>
        <p:blipFill>
          <a:blip r:embed="rId16"/>
          <a:stretch>
            <a:fillRect/>
          </a:stretch>
        </p:blipFill>
        <p:spPr>
          <a:xfrm>
            <a:off x="3877095" y="1385483"/>
            <a:ext cx="990374" cy="990373"/>
          </a:xfrm>
          <a:prstGeom prst="rect">
            <a:avLst/>
          </a:prstGeom>
          <a:ln w="12700">
            <a:miter lim="400000"/>
          </a:ln>
        </p:spPr>
      </p:pic>
      <p:pic>
        <p:nvPicPr>
          <p:cNvPr id="1161" name="IMG_7209.JPG" descr="IMG_7209.JPG"/>
          <p:cNvPicPr>
            <a:picLocks noChangeAspect="1"/>
          </p:cNvPicPr>
          <p:nvPr/>
        </p:nvPicPr>
        <p:blipFill>
          <a:blip r:embed="rId17"/>
          <a:stretch>
            <a:fillRect/>
          </a:stretch>
        </p:blipFill>
        <p:spPr>
          <a:xfrm>
            <a:off x="6985668" y="1324029"/>
            <a:ext cx="793008" cy="1106703"/>
          </a:xfrm>
          <a:prstGeom prst="rect">
            <a:avLst/>
          </a:prstGeom>
          <a:ln w="12700">
            <a:miter lim="400000"/>
          </a:ln>
        </p:spPr>
      </p:pic>
      <p:sp>
        <p:nvSpPr>
          <p:cNvPr id="1162"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pic>
        <p:nvPicPr>
          <p:cNvPr id="1605" name="Picture 2" descr="Picture 2"/>
          <p:cNvPicPr>
            <a:picLocks noChangeAspect="1"/>
          </p:cNvPicPr>
          <p:nvPr/>
        </p:nvPicPr>
        <p:blipFill>
          <a:blip r:embed="rId2"/>
          <a:stretch>
            <a:fillRect/>
          </a:stretch>
        </p:blipFill>
        <p:spPr>
          <a:xfrm>
            <a:off x="2473837" y="893220"/>
            <a:ext cx="4196324" cy="3357059"/>
          </a:xfrm>
          <a:prstGeom prst="rect">
            <a:avLst/>
          </a:prstGeom>
          <a:ln w="12700">
            <a:miter lim="400000"/>
          </a:ln>
        </p:spPr>
      </p:pic>
      <p:sp>
        <p:nvSpPr>
          <p:cNvPr id="1606"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0" name="Footer Placeholder 2"/>
          <p:cNvGrpSpPr/>
          <p:nvPr/>
        </p:nvGrpSpPr>
        <p:grpSpPr>
          <a:xfrm>
            <a:off x="228664" y="4787898"/>
            <a:ext cx="4114738" cy="166691"/>
            <a:chOff x="-1" y="-1"/>
            <a:chExt cx="4114736" cy="166689"/>
          </a:xfrm>
        </p:grpSpPr>
        <p:sp>
          <p:nvSpPr>
            <p:cNvPr id="1608"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09"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600"/>
              </a:lvl1pPr>
            </a:lstStyle>
            <a:p>
              <a:r>
                <a:t>© 2020 IBM Corporation</a:t>
              </a:r>
            </a:p>
          </p:txBody>
        </p:sp>
      </p:grpSp>
      <p:sp>
        <p:nvSpPr>
          <p:cNvPr id="1611" name="Title 5"/>
          <p:cNvSpPr txBox="1">
            <a:spLocks noGrp="1"/>
          </p:cNvSpPr>
          <p:nvPr>
            <p:ph type="title"/>
          </p:nvPr>
        </p:nvSpPr>
        <p:spPr>
          <a:xfrm>
            <a:off x="219456" y="176725"/>
            <a:ext cx="6409945" cy="804674"/>
          </a:xfrm>
          <a:prstGeom prst="rect">
            <a:avLst/>
          </a:prstGeom>
        </p:spPr>
        <p:txBody>
          <a:bodyPr/>
          <a:lstStyle>
            <a:lvl1pPr>
              <a:defRPr sz="2400"/>
            </a:lvl1pPr>
          </a:lstStyle>
          <a:p>
            <a:r>
              <a:t>Get involved</a:t>
            </a:r>
          </a:p>
        </p:txBody>
      </p:sp>
      <p:sp>
        <p:nvSpPr>
          <p:cNvPr id="1612" name="Text Placeholder 5"/>
          <p:cNvSpPr txBox="1"/>
          <p:nvPr/>
        </p:nvSpPr>
        <p:spPr>
          <a:xfrm>
            <a:off x="210312" y="579061"/>
            <a:ext cx="8686735" cy="443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201612" defTabSz="457200">
              <a:lnSpc>
                <a:spcPct val="150000"/>
              </a:lnSpc>
              <a:tabLst>
                <a:tab pos="3937000" algn="dec"/>
              </a:tabLst>
              <a:defRPr sz="1400" b="1"/>
            </a:pPr>
            <a:r>
              <a:t>Getting started with Elyra</a:t>
            </a:r>
          </a:p>
          <a:p>
            <a:pPr lvl="2" indent="201612" defTabSz="457200">
              <a:lnSpc>
                <a:spcPct val="150000"/>
              </a:lnSpc>
              <a:tabLst>
                <a:tab pos="3937000" algn="dec"/>
              </a:tabLst>
              <a:defRPr sz="1400"/>
            </a:pPr>
            <a:r>
              <a:rPr u="sng">
                <a:solidFill>
                  <a:schemeClr val="accent1"/>
                </a:solidFill>
                <a:uFill>
                  <a:solidFill>
                    <a:schemeClr val="accent1"/>
                  </a:solidFill>
                </a:uFill>
                <a:hlinkClick r:id="rId2"/>
              </a:rPr>
              <a:t>https://elyra.readthedocs.io/en/latest/getting_started/installation.html</a:t>
            </a:r>
          </a:p>
          <a:p>
            <a:pPr lvl="2" indent="201612" defTabSz="457200">
              <a:lnSpc>
                <a:spcPct val="150000"/>
              </a:lnSpc>
              <a:tabLst>
                <a:tab pos="3937000" algn="dec"/>
              </a:tabLst>
              <a:defRPr sz="1400" b="1"/>
            </a:pPr>
            <a:r>
              <a:t>Elyra’s Github</a:t>
            </a:r>
          </a:p>
          <a:p>
            <a:pPr lvl="2" indent="201612" defTabSz="457200">
              <a:lnSpc>
                <a:spcPct val="150000"/>
              </a:lnSpc>
              <a:tabLst>
                <a:tab pos="3937000" algn="dec"/>
              </a:tabLst>
              <a:defRPr sz="1400"/>
            </a:pPr>
            <a:r>
              <a:rPr u="sng">
                <a:solidFill>
                  <a:schemeClr val="accent1"/>
                </a:solidFill>
                <a:uFill>
                  <a:solidFill>
                    <a:schemeClr val="accent1"/>
                  </a:solidFill>
                </a:uFill>
                <a:hlinkClick r:id="rId3"/>
              </a:rPr>
              <a:t>https://github.com/elyra-ai/elyra</a:t>
            </a:r>
          </a:p>
          <a:p>
            <a:pPr lvl="2" indent="201612" defTabSz="457200">
              <a:lnSpc>
                <a:spcPct val="150000"/>
              </a:lnSpc>
              <a:tabLst>
                <a:tab pos="3937000" algn="dec"/>
              </a:tabLst>
              <a:defRPr sz="1400" b="1"/>
            </a:pPr>
            <a:r>
              <a:t>Data Asset eXchange</a:t>
            </a:r>
          </a:p>
          <a:p>
            <a:pPr lvl="2" indent="201612" defTabSz="457200">
              <a:lnSpc>
                <a:spcPct val="150000"/>
              </a:lnSpc>
              <a:tabLst>
                <a:tab pos="3937000" algn="dec"/>
              </a:tabLst>
              <a:defRPr sz="1400"/>
            </a:pPr>
            <a:r>
              <a:rPr u="sng">
                <a:solidFill>
                  <a:schemeClr val="accent1"/>
                </a:solidFill>
                <a:uFill>
                  <a:solidFill>
                    <a:schemeClr val="accent1"/>
                  </a:solidFill>
                </a:uFill>
                <a:hlinkClick r:id="rId4"/>
              </a:rPr>
              <a:t>https://developer.ibm.com/exchanges/data/</a:t>
            </a:r>
            <a:r>
              <a:t> </a:t>
            </a:r>
          </a:p>
          <a:p>
            <a:pPr lvl="2" indent="201612" defTabSz="457200">
              <a:lnSpc>
                <a:spcPct val="150000"/>
              </a:lnSpc>
              <a:tabLst>
                <a:tab pos="3937000" algn="dec"/>
              </a:tabLst>
              <a:defRPr sz="1400" b="1"/>
            </a:pPr>
            <a:r>
              <a:t>DAX notebooks Github</a:t>
            </a:r>
          </a:p>
          <a:p>
            <a:pPr lvl="2" indent="201612" defTabSz="457200">
              <a:lnSpc>
                <a:spcPct val="150000"/>
              </a:lnSpc>
              <a:tabLst>
                <a:tab pos="3937000" algn="dec"/>
              </a:tabLst>
              <a:defRPr sz="1400"/>
            </a:pPr>
            <a:r>
              <a:rPr u="sng">
                <a:solidFill>
                  <a:schemeClr val="accent1"/>
                </a:solidFill>
                <a:uFill>
                  <a:solidFill>
                    <a:schemeClr val="accent1"/>
                  </a:solidFill>
                </a:uFill>
                <a:hlinkClick r:id="rId5"/>
              </a:rPr>
              <a:t>https://github.com/elyra-ai/examples/tree/master/pipelines/dax_noaa_weather_data</a:t>
            </a:r>
          </a:p>
          <a:p>
            <a:pPr marL="342900" lvl="2" indent="-141287" defTabSz="457200">
              <a:lnSpc>
                <a:spcPct val="150000"/>
              </a:lnSpc>
              <a:buSzPct val="100000"/>
              <a:buFont typeface="Arial"/>
              <a:buChar char="•"/>
              <a:tabLst>
                <a:tab pos="3937000" algn="dec"/>
              </a:tabLst>
              <a:defRPr sz="1400"/>
            </a:pPr>
            <a:endParaRPr u="sng">
              <a:solidFill>
                <a:schemeClr val="accent1"/>
              </a:solidFill>
              <a:uFill>
                <a:solidFill>
                  <a:schemeClr val="accent1"/>
                </a:solidFill>
              </a:uFill>
              <a:hlinkClick r:id="rId5"/>
            </a:endParaRPr>
          </a:p>
          <a:p>
            <a:pPr lvl="2" indent="201612" defTabSz="457200">
              <a:lnSpc>
                <a:spcPct val="150000"/>
              </a:lnSpc>
              <a:tabLst>
                <a:tab pos="3937000" algn="dec"/>
              </a:tabLst>
              <a:defRPr sz="1400" b="1"/>
            </a:pPr>
            <a:r>
              <a:t>Contributing to these projects</a:t>
            </a:r>
            <a:endParaRPr sz="1200"/>
          </a:p>
          <a:p>
            <a:pPr marL="342900" lvl="2" indent="-141287" defTabSz="457200">
              <a:lnSpc>
                <a:spcPct val="150000"/>
              </a:lnSpc>
              <a:buSzPct val="100000"/>
              <a:buFont typeface="Arial"/>
              <a:buChar char="•"/>
              <a:tabLst>
                <a:tab pos="3937000" algn="dec"/>
              </a:tabLst>
              <a:defRPr sz="1400"/>
            </a:pPr>
            <a:r>
              <a:t>Bug reports</a:t>
            </a:r>
            <a:endParaRPr sz="1200"/>
          </a:p>
          <a:p>
            <a:pPr marL="342900" lvl="2" indent="-141287" defTabSz="457200">
              <a:lnSpc>
                <a:spcPct val="150000"/>
              </a:lnSpc>
              <a:buSzPct val="100000"/>
              <a:buFont typeface="Arial"/>
              <a:buChar char="•"/>
              <a:tabLst>
                <a:tab pos="3937000" algn="dec"/>
              </a:tabLst>
              <a:defRPr sz="1400"/>
            </a:pPr>
            <a:r>
              <a:t>Enhancement requests</a:t>
            </a:r>
            <a:endParaRPr sz="1200"/>
          </a:p>
          <a:p>
            <a:pPr marL="342900" lvl="2" indent="-141287" defTabSz="457200">
              <a:lnSpc>
                <a:spcPct val="150000"/>
              </a:lnSpc>
              <a:buSzPct val="100000"/>
              <a:buFont typeface="Arial"/>
              <a:buChar char="•"/>
              <a:tabLst>
                <a:tab pos="3937000" algn="dec"/>
              </a:tabLst>
              <a:defRPr sz="1400"/>
            </a:pPr>
            <a:r>
              <a:t>Code reviews</a:t>
            </a:r>
          </a:p>
        </p:txBody>
      </p:sp>
      <p:pic>
        <p:nvPicPr>
          <p:cNvPr id="1613" name="Graphic 6" descr="Graphic 6"/>
          <p:cNvPicPr>
            <a:picLocks noChangeAspect="1"/>
          </p:cNvPicPr>
          <p:nvPr/>
        </p:nvPicPr>
        <p:blipFill>
          <a:blip r:embed="rId6"/>
          <a:stretch>
            <a:fillRect/>
          </a:stretch>
        </p:blipFill>
        <p:spPr>
          <a:xfrm>
            <a:off x="7548813" y="198826"/>
            <a:ext cx="1384875" cy="1278346"/>
          </a:xfrm>
          <a:prstGeom prst="rect">
            <a:avLst/>
          </a:prstGeom>
          <a:ln w="12700">
            <a:miter lim="400000"/>
          </a:ln>
        </p:spPr>
      </p:pic>
      <p:pic>
        <p:nvPicPr>
          <p:cNvPr id="1614" name="Screen Shot 2020-09-11 at 12.38.32 PM.png" descr="Screen Shot 2020-09-11 at 12.38.32 PM.png"/>
          <p:cNvPicPr>
            <a:picLocks noChangeAspect="1"/>
          </p:cNvPicPr>
          <p:nvPr/>
        </p:nvPicPr>
        <p:blipFill>
          <a:blip r:embed="rId7"/>
          <a:stretch>
            <a:fillRect/>
          </a:stretch>
        </p:blipFill>
        <p:spPr>
          <a:xfrm>
            <a:off x="3956766" y="3441541"/>
            <a:ext cx="5248711" cy="1743518"/>
          </a:xfrm>
          <a:prstGeom prst="rect">
            <a:avLst/>
          </a:prstGeom>
          <a:ln w="12700">
            <a:miter lim="400000"/>
          </a:ln>
        </p:spPr>
      </p:pic>
      <p:sp>
        <p:nvSpPr>
          <p:cNvPr id="1615" name="Footer Placeholder 4"/>
          <p:cNvSpPr txBox="1"/>
          <p:nvPr/>
        </p:nvSpPr>
        <p:spPr>
          <a:xfrm>
            <a:off x="2362475" y="4807743"/>
            <a:ext cx="1111520"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0" name="Footer Placeholder 2"/>
          <p:cNvGrpSpPr/>
          <p:nvPr/>
        </p:nvGrpSpPr>
        <p:grpSpPr>
          <a:xfrm>
            <a:off x="228664" y="4787898"/>
            <a:ext cx="4114738" cy="166691"/>
            <a:chOff x="-1" y="-1"/>
            <a:chExt cx="4114736" cy="166689"/>
          </a:xfrm>
        </p:grpSpPr>
        <p:sp>
          <p:nvSpPr>
            <p:cNvPr id="1608"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09"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600"/>
              </a:lvl1pPr>
            </a:lstStyle>
            <a:p>
              <a:r>
                <a:t>© 2020 IBM Corporation</a:t>
              </a:r>
            </a:p>
          </p:txBody>
        </p:sp>
      </p:grpSp>
      <p:sp>
        <p:nvSpPr>
          <p:cNvPr id="1611" name="Title 5"/>
          <p:cNvSpPr txBox="1">
            <a:spLocks noGrp="1"/>
          </p:cNvSpPr>
          <p:nvPr>
            <p:ph type="title"/>
          </p:nvPr>
        </p:nvSpPr>
        <p:spPr>
          <a:xfrm>
            <a:off x="219456" y="176725"/>
            <a:ext cx="6409945" cy="804674"/>
          </a:xfrm>
          <a:prstGeom prst="rect">
            <a:avLst/>
          </a:prstGeom>
        </p:spPr>
        <p:txBody>
          <a:bodyPr lIns="0" tIns="0" rIns="0" bIns="0" anchor="t">
            <a:normAutofit/>
          </a:bodyPr>
          <a:lstStyle>
            <a:lvl1pPr>
              <a:defRPr sz="2400"/>
            </a:lvl1pPr>
          </a:lstStyle>
          <a:p>
            <a:r>
              <a:rPr lang="en-US"/>
              <a:t>Related Links</a:t>
            </a:r>
          </a:p>
          <a:p>
            <a:endParaRPr/>
          </a:p>
        </p:txBody>
      </p:sp>
      <p:sp>
        <p:nvSpPr>
          <p:cNvPr id="1612" name="Text Placeholder 5"/>
          <p:cNvSpPr txBox="1"/>
          <p:nvPr/>
        </p:nvSpPr>
        <p:spPr>
          <a:xfrm>
            <a:off x="217034" y="579061"/>
            <a:ext cx="7543737" cy="2967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lvl="2" indent="685800" defTabSz="457200">
              <a:tabLst>
                <a:tab pos="3937000" algn="dec"/>
              </a:tabLst>
              <a:defRPr sz="1400" b="1"/>
            </a:pPr>
            <a:r>
              <a:rPr lang="en-US" dirty="0">
                <a:ea typeface="+mj-lt"/>
                <a:cs typeface="+mj-lt"/>
              </a:rPr>
              <a:t>Slides: </a:t>
            </a:r>
            <a:br>
              <a:rPr lang="en-US" dirty="0">
                <a:ea typeface="+mj-lt"/>
                <a:cs typeface="+mj-lt"/>
              </a:rPr>
            </a:br>
            <a:endParaRPr lang="en-US" dirty="0">
              <a:ea typeface="+mj-lt"/>
              <a:cs typeface="+mj-lt"/>
            </a:endParaRPr>
          </a:p>
          <a:p>
            <a:pPr lvl="2" indent="685800" defTabSz="457200">
              <a:tabLst>
                <a:tab pos="3937000" algn="dec"/>
              </a:tabLst>
              <a:defRPr sz="1400" b="1"/>
            </a:pPr>
            <a:r>
              <a:rPr lang="en-US" dirty="0" err="1">
                <a:ea typeface="+mj-lt"/>
                <a:cs typeface="+mj-lt"/>
              </a:rPr>
              <a:t>Elyra</a:t>
            </a:r>
            <a:r>
              <a:rPr lang="en-US" dirty="0">
                <a:ea typeface="+mj-lt"/>
                <a:cs typeface="+mj-lt"/>
              </a:rPr>
              <a:t> </a:t>
            </a:r>
            <a:r>
              <a:rPr lang="en-US" dirty="0" err="1">
                <a:ea typeface="+mj-lt"/>
                <a:cs typeface="+mj-lt"/>
              </a:rPr>
              <a:t>Github</a:t>
            </a:r>
            <a:r>
              <a:rPr lang="en-US" dirty="0">
                <a:ea typeface="+mj-lt"/>
                <a:cs typeface="+mj-lt"/>
              </a:rPr>
              <a:t>: </a:t>
            </a:r>
            <a:r>
              <a:rPr lang="en-US" dirty="0">
                <a:ea typeface="+mj-lt"/>
                <a:cs typeface="+mj-lt"/>
                <a:hlinkClick r:id="rId2"/>
              </a:rPr>
              <a:t>https://github.com/elyra-ai/elyra</a:t>
            </a:r>
            <a:r>
              <a:rPr lang="en-US" dirty="0">
                <a:ea typeface="+mj-lt"/>
                <a:cs typeface="+mj-lt"/>
              </a:rPr>
              <a:t> </a:t>
            </a:r>
            <a:br>
              <a:rPr lang="en-US" dirty="0">
                <a:ea typeface="+mj-lt"/>
                <a:cs typeface="+mj-lt"/>
              </a:rPr>
            </a:br>
            <a:endParaRPr lang="en-US" dirty="0">
              <a:ea typeface="+mj-lt"/>
              <a:cs typeface="+mj-lt"/>
            </a:endParaRPr>
          </a:p>
          <a:p>
            <a:pPr lvl="2" indent="685800" defTabSz="457200">
              <a:tabLst>
                <a:tab pos="3937000" algn="dec"/>
              </a:tabLst>
              <a:defRPr sz="1400"/>
            </a:pPr>
            <a:r>
              <a:rPr lang="en-US" dirty="0">
                <a:ea typeface="+mj-lt"/>
                <a:cs typeface="+mj-lt"/>
              </a:rPr>
              <a:t>DAX Asset </a:t>
            </a:r>
            <a:r>
              <a:rPr lang="en-US" dirty="0" err="1">
                <a:ea typeface="+mj-lt"/>
                <a:cs typeface="+mj-lt"/>
              </a:rPr>
              <a:t>eXchange</a:t>
            </a:r>
            <a:r>
              <a:rPr lang="en-US" dirty="0">
                <a:ea typeface="+mj-lt"/>
                <a:cs typeface="+mj-lt"/>
              </a:rPr>
              <a:t>: </a:t>
            </a:r>
            <a:r>
              <a:rPr lang="en-US" dirty="0">
                <a:ea typeface="+mj-lt"/>
                <a:cs typeface="+mj-lt"/>
                <a:hlinkClick r:id="rId3"/>
              </a:rPr>
              <a:t>http://ibm.biz/data-exchange</a:t>
            </a:r>
            <a:br>
              <a:rPr lang="en-US" dirty="0">
                <a:ea typeface="+mj-lt"/>
                <a:cs typeface="+mj-lt"/>
              </a:rPr>
            </a:br>
            <a:r>
              <a:rPr lang="en-US" dirty="0">
                <a:ea typeface="+mj-lt"/>
                <a:cs typeface="+mj-lt"/>
              </a:rPr>
              <a:t> </a:t>
            </a:r>
            <a:endParaRPr lang="en-US">
              <a:ea typeface="+mj-lt"/>
              <a:cs typeface="+mj-lt"/>
            </a:endParaRPr>
          </a:p>
          <a:p>
            <a:pPr lvl="2" indent="685800" defTabSz="457200">
              <a:tabLst>
                <a:tab pos="3937000" algn="dec"/>
              </a:tabLst>
              <a:defRPr sz="1400"/>
            </a:pPr>
            <a:r>
              <a:rPr lang="en-US" dirty="0" err="1">
                <a:ea typeface="+mj-lt"/>
                <a:cs typeface="+mj-lt"/>
              </a:rPr>
              <a:t>Elyra</a:t>
            </a:r>
            <a:r>
              <a:rPr lang="en-US" dirty="0">
                <a:ea typeface="+mj-lt"/>
                <a:cs typeface="+mj-lt"/>
              </a:rPr>
              <a:t> demo </a:t>
            </a:r>
            <a:r>
              <a:rPr lang="en-US">
                <a:ea typeface="+mj-lt"/>
                <a:cs typeface="+mj-lt"/>
              </a:rPr>
              <a:t>Github: </a:t>
            </a:r>
            <a:r>
              <a:rPr lang="en-US">
                <a:ea typeface="+mj-lt"/>
                <a:cs typeface="+mj-lt"/>
                <a:hlinkClick r:id="rId4"/>
              </a:rPr>
              <a:t>https://github.com/elyra-ai/examples/</a:t>
            </a:r>
            <a:endParaRPr lang="en-US">
              <a:ea typeface="+mj-lt"/>
              <a:cs typeface="+mj-lt"/>
            </a:endParaRPr>
          </a:p>
          <a:p>
            <a:pPr lvl="2" defTabSz="457200">
              <a:tabLst>
                <a:tab pos="3937000" algn="dec"/>
              </a:tabLst>
              <a:defRPr sz="1400" b="1"/>
            </a:pPr>
            <a:br>
              <a:rPr lang="en-US" dirty="0"/>
            </a:br>
            <a:endParaRPr lang="en-US" dirty="0"/>
          </a:p>
          <a:p>
            <a:pPr lvl="2" indent="685800" defTabSz="457200">
              <a:tabLst>
                <a:tab pos="3937000" algn="dec"/>
              </a:tabLst>
              <a:defRPr sz="1400"/>
            </a:pPr>
            <a:r>
              <a:rPr lang="en-US" dirty="0">
                <a:ea typeface="+mj-lt"/>
                <a:cs typeface="+mj-lt"/>
              </a:rPr>
              <a:t>Sign up for IBM Cloud: </a:t>
            </a:r>
            <a:r>
              <a:rPr lang="en-US" dirty="0">
                <a:ea typeface="+mj-lt"/>
                <a:cs typeface="+mj-lt"/>
                <a:hlinkClick r:id="rId5">
                  <a:extLst>
                    <a:ext uri="{A12FA001-AC4F-418D-AE19-62706E023703}">
                      <ahyp:hlinkClr xmlns:ahyp="http://schemas.microsoft.com/office/drawing/2018/hyperlinkcolor" val="tx"/>
                    </a:ext>
                  </a:extLst>
                </a:hlinkClick>
              </a:rPr>
              <a:t>https://ibm.biz/BdqVxW</a:t>
            </a:r>
            <a:br>
              <a:rPr lang="en-US" dirty="0">
                <a:ea typeface="+mj-lt"/>
                <a:cs typeface="+mj-lt"/>
              </a:rPr>
            </a:br>
            <a:r>
              <a:rPr lang="en-US" dirty="0">
                <a:ea typeface="+mj-lt"/>
                <a:cs typeface="+mj-lt"/>
              </a:rPr>
              <a:t> </a:t>
            </a:r>
            <a:endParaRPr lang="en-US"/>
          </a:p>
          <a:p>
            <a:pPr lvl="2" indent="685800" defTabSz="457200">
              <a:tabLst>
                <a:tab pos="3937000" algn="dec"/>
              </a:tabLst>
              <a:defRPr sz="1400" b="1"/>
            </a:pPr>
            <a:r>
              <a:rPr lang="en-US" dirty="0">
                <a:ea typeface="+mj-lt"/>
                <a:cs typeface="+mj-lt"/>
              </a:rPr>
              <a:t>Model Asset </a:t>
            </a:r>
            <a:r>
              <a:rPr lang="en-US" dirty="0" err="1">
                <a:ea typeface="+mj-lt"/>
                <a:cs typeface="+mj-lt"/>
              </a:rPr>
              <a:t>eXchange</a:t>
            </a:r>
            <a:r>
              <a:rPr lang="en-US" dirty="0">
                <a:ea typeface="+mj-lt"/>
                <a:cs typeface="+mj-lt"/>
              </a:rPr>
              <a:t>: </a:t>
            </a:r>
            <a:r>
              <a:rPr lang="en-US" dirty="0">
                <a:ea typeface="+mj-lt"/>
                <a:cs typeface="+mj-lt"/>
                <a:hlinkClick r:id="rId6"/>
              </a:rPr>
              <a:t>http://ibm.biz/model-exchange</a:t>
            </a:r>
            <a:endParaRPr lang="en-US">
              <a:ea typeface="+mj-lt"/>
              <a:cs typeface="+mj-lt"/>
            </a:endParaRPr>
          </a:p>
          <a:p>
            <a:pPr lvl="2" indent="685800" defTabSz="457200">
              <a:lnSpc>
                <a:spcPct val="150000"/>
              </a:lnSpc>
              <a:tabLst>
                <a:tab pos="3937000" algn="dec"/>
              </a:tabLst>
              <a:defRPr sz="1400"/>
            </a:pPr>
            <a:endParaRPr lang="en-US" b="1" dirty="0">
              <a:ea typeface="+mj-lt"/>
              <a:cs typeface="+mj-lt"/>
            </a:endParaRPr>
          </a:p>
        </p:txBody>
      </p:sp>
      <p:pic>
        <p:nvPicPr>
          <p:cNvPr id="1613" name="Graphic 6" descr="Graphic 6"/>
          <p:cNvPicPr>
            <a:picLocks noChangeAspect="1"/>
          </p:cNvPicPr>
          <p:nvPr/>
        </p:nvPicPr>
        <p:blipFill>
          <a:blip r:embed="rId7"/>
          <a:stretch>
            <a:fillRect/>
          </a:stretch>
        </p:blipFill>
        <p:spPr>
          <a:xfrm>
            <a:off x="7548813" y="198826"/>
            <a:ext cx="1384875" cy="1278346"/>
          </a:xfrm>
          <a:prstGeom prst="rect">
            <a:avLst/>
          </a:prstGeom>
          <a:ln w="12700">
            <a:miter lim="400000"/>
          </a:ln>
        </p:spPr>
      </p:pic>
      <p:sp>
        <p:nvSpPr>
          <p:cNvPr id="1615" name="Footer Placeholder 4"/>
          <p:cNvSpPr txBox="1"/>
          <p:nvPr/>
        </p:nvSpPr>
        <p:spPr>
          <a:xfrm>
            <a:off x="2362475" y="4807743"/>
            <a:ext cx="1111520"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t>http://bit.ly/elyra-dax</a:t>
            </a:r>
          </a:p>
        </p:txBody>
      </p:sp>
    </p:spTree>
    <p:extLst>
      <p:ext uri="{BB962C8B-B14F-4D97-AF65-F5344CB8AC3E}">
        <p14:creationId xmlns:p14="http://schemas.microsoft.com/office/powerpoint/2010/main" val="285603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9" name="Footer Placeholder 2"/>
          <p:cNvGrpSpPr/>
          <p:nvPr/>
        </p:nvGrpSpPr>
        <p:grpSpPr>
          <a:xfrm>
            <a:off x="228664" y="4787898"/>
            <a:ext cx="4114738" cy="166691"/>
            <a:chOff x="-1" y="-1"/>
            <a:chExt cx="4114736" cy="166689"/>
          </a:xfrm>
        </p:grpSpPr>
        <p:sp>
          <p:nvSpPr>
            <p:cNvPr id="1627" name="Rectangle"/>
            <p:cNvSpPr/>
            <p:nvPr/>
          </p:nvSpPr>
          <p:spPr>
            <a:xfrm>
              <a:off x="-1" y="-1"/>
              <a:ext cx="4114736" cy="166689"/>
            </a:xfrm>
            <a:prstGeom prst="rect">
              <a:avLst/>
            </a:prstGeom>
            <a:solidFill>
              <a:srgbClr val="262626"/>
            </a:solidFill>
            <a:ln w="12700" cap="flat">
              <a:noFill/>
              <a:miter lim="400000"/>
            </a:ln>
            <a:effectLst/>
          </p:spPr>
          <p:txBody>
            <a:bodyPr wrap="square" lIns="36000" tIns="36000" rIns="36000" bIns="36000" numCol="1" anchor="ctr">
              <a:noAutofit/>
            </a:bodyPr>
            <a:lstStyle/>
            <a:p>
              <a:pPr>
                <a:defRPr sz="600"/>
              </a:pPr>
              <a:endParaRPr/>
            </a:p>
          </p:txBody>
        </p:sp>
        <p:sp>
          <p:nvSpPr>
            <p:cNvPr id="1628" name="© 2020 IBM Corporation"/>
            <p:cNvSpPr txBox="1"/>
            <p:nvPr/>
          </p:nvSpPr>
          <p:spPr>
            <a:xfrm>
              <a:off x="-1" y="19843"/>
              <a:ext cx="4114736"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600"/>
              </a:lvl1pPr>
            </a:lstStyle>
            <a:p>
              <a:r>
                <a:t>© 2020 IBM Corporation</a:t>
              </a:r>
            </a:p>
          </p:txBody>
        </p:sp>
      </p:grpSp>
      <p:sp>
        <p:nvSpPr>
          <p:cNvPr id="1630"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vl1pPr>
          </a:lstStyle>
          <a:p>
            <a:r>
              <a:t>© 2020 IBM Corporation</a:t>
            </a:r>
          </a:p>
        </p:txBody>
      </p:sp>
      <p:sp>
        <p:nvSpPr>
          <p:cNvPr id="1165" name="Text Placeholder 5"/>
          <p:cNvSpPr txBox="1"/>
          <p:nvPr/>
        </p:nvSpPr>
        <p:spPr>
          <a:xfrm>
            <a:off x="204628" y="1058972"/>
            <a:ext cx="6521752" cy="212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marL="285750" indent="-285750" defTabSz="457200">
              <a:lnSpc>
                <a:spcPct val="150000"/>
              </a:lnSpc>
              <a:buSzPct val="100000"/>
              <a:buFont typeface="Arial"/>
              <a:buChar char="•"/>
              <a:tabLst>
                <a:tab pos="3937000" algn="dec"/>
              </a:tabLst>
              <a:defRPr sz="1800"/>
            </a:pPr>
            <a:r>
              <a:rPr lang="en-US" dirty="0"/>
              <a:t>What is CODAIT?</a:t>
            </a:r>
            <a:endParaRPr lang="en-US"/>
          </a:p>
          <a:p>
            <a:pPr marL="285750" indent="-285750" defTabSz="457200">
              <a:lnSpc>
                <a:spcPct val="150000"/>
              </a:lnSpc>
              <a:buSzPct val="100000"/>
              <a:buFont typeface="Arial"/>
              <a:buChar char="•"/>
              <a:tabLst>
                <a:tab pos="3937000" algn="dec"/>
              </a:tabLst>
              <a:defRPr sz="1800"/>
            </a:pPr>
            <a:r>
              <a:rPr lang="en-US" dirty="0">
                <a:ea typeface="+mj-lt"/>
                <a:cs typeface="+mj-lt"/>
              </a:rPr>
              <a:t>An overview of the Data Asset </a:t>
            </a:r>
            <a:r>
              <a:rPr lang="en-US" dirty="0" err="1">
                <a:ea typeface="+mj-lt"/>
                <a:cs typeface="+mj-lt"/>
              </a:rPr>
              <a:t>eXchange</a:t>
            </a:r>
            <a:r>
              <a:rPr lang="en-US" dirty="0">
                <a:ea typeface="+mj-lt"/>
                <a:cs typeface="+mj-lt"/>
              </a:rPr>
              <a:t> (DAX)</a:t>
            </a:r>
          </a:p>
          <a:p>
            <a:pPr marL="285750" indent="-285750" defTabSz="457200">
              <a:lnSpc>
                <a:spcPct val="150000"/>
              </a:lnSpc>
              <a:buSzPct val="100000"/>
              <a:buFont typeface="Arial"/>
              <a:buChar char="•"/>
              <a:tabLst>
                <a:tab pos="3937000" algn="dec"/>
              </a:tabLst>
              <a:defRPr sz="1800"/>
            </a:pPr>
            <a:r>
              <a:rPr lang="en-US" dirty="0"/>
              <a:t>A deep dive into </a:t>
            </a:r>
            <a:r>
              <a:rPr lang="en-US" dirty="0" err="1"/>
              <a:t>Elyra</a:t>
            </a:r>
            <a:r>
              <a:rPr lang="en-US" dirty="0"/>
              <a:t> and its features</a:t>
            </a:r>
            <a:endParaRPr sz="1800" dirty="0" err="1"/>
          </a:p>
          <a:p>
            <a:pPr marL="285750" indent="-285750" defTabSz="457200">
              <a:lnSpc>
                <a:spcPct val="150000"/>
              </a:lnSpc>
              <a:buSzPct val="100000"/>
              <a:buFont typeface="Arial"/>
              <a:buChar char="•"/>
              <a:tabLst>
                <a:tab pos="3937000" algn="dec"/>
              </a:tabLst>
              <a:defRPr sz="1800"/>
            </a:pPr>
            <a:r>
              <a:rPr lang="en-US" sz="1800" dirty="0"/>
              <a:t>Demo showcasing DAX &amp; </a:t>
            </a:r>
            <a:r>
              <a:rPr lang="en-US" sz="1800" dirty="0" err="1"/>
              <a:t>Elyra</a:t>
            </a:r>
            <a:endParaRPr lang="en-US" sz="1800" err="1"/>
          </a:p>
          <a:p>
            <a:pPr marL="285750" indent="-285750" defTabSz="457200">
              <a:lnSpc>
                <a:spcPct val="150000"/>
              </a:lnSpc>
              <a:buSzPct val="100000"/>
              <a:buFont typeface="Arial"/>
              <a:buChar char="•"/>
              <a:tabLst>
                <a:tab pos="3937000" algn="dec"/>
              </a:tabLst>
              <a:defRPr sz="1800"/>
            </a:pPr>
            <a:r>
              <a:rPr lang="en-US"/>
              <a:t>How to</a:t>
            </a:r>
            <a:r>
              <a:t> </a:t>
            </a:r>
            <a:r>
              <a:rPr lang="en-US"/>
              <a:t>get involved</a:t>
            </a:r>
            <a:endParaRPr sz="1200"/>
          </a:p>
        </p:txBody>
      </p:sp>
      <p:sp>
        <p:nvSpPr>
          <p:cNvPr id="1166" name="Title 1"/>
          <p:cNvSpPr txBox="1">
            <a:spLocks noGrp="1"/>
          </p:cNvSpPr>
          <p:nvPr>
            <p:ph type="title"/>
          </p:nvPr>
        </p:nvSpPr>
        <p:spPr>
          <a:xfrm>
            <a:off x="210311" y="175529"/>
            <a:ext cx="4142234" cy="800101"/>
          </a:xfrm>
          <a:prstGeom prst="rect">
            <a:avLst/>
          </a:prstGeom>
        </p:spPr>
        <p:txBody>
          <a:bodyPr/>
          <a:lstStyle/>
          <a:p>
            <a:r>
              <a:t>Overview</a:t>
            </a:r>
          </a:p>
        </p:txBody>
      </p:sp>
      <p:pic>
        <p:nvPicPr>
          <p:cNvPr id="1167" name="Graphic 5" descr="Graphic 5"/>
          <p:cNvPicPr>
            <a:picLocks noChangeAspect="1"/>
          </p:cNvPicPr>
          <p:nvPr/>
        </p:nvPicPr>
        <p:blipFill>
          <a:blip r:embed="rId2"/>
          <a:stretch>
            <a:fillRect/>
          </a:stretch>
        </p:blipFill>
        <p:spPr>
          <a:xfrm>
            <a:off x="7548813" y="198826"/>
            <a:ext cx="1384875" cy="1278346"/>
          </a:xfrm>
          <a:prstGeom prst="rect">
            <a:avLst/>
          </a:prstGeom>
          <a:ln w="12700">
            <a:miter lim="400000"/>
          </a:ln>
        </p:spPr>
      </p:pic>
      <p:sp>
        <p:nvSpPr>
          <p:cNvPr id="1168"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Footer Placeholder 4"/>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solidFill>
                  <a:srgbClr val="000000"/>
                </a:solidFill>
                <a:latin typeface="IBM Plex Sans Light"/>
                <a:ea typeface="IBM Plex Sans Light"/>
                <a:cs typeface="IBM Plex Sans Light"/>
                <a:sym typeface="IBM Plex Sans Light"/>
              </a:defRPr>
            </a:lvl1pPr>
          </a:lstStyle>
          <a:p>
            <a:r>
              <a:t>© 2020 IBM Corporation</a:t>
            </a:r>
          </a:p>
        </p:txBody>
      </p:sp>
      <p:sp>
        <p:nvSpPr>
          <p:cNvPr id="1171" name="Content Placeholder 11"/>
          <p:cNvSpPr txBox="1">
            <a:spLocks noGrp="1"/>
          </p:cNvSpPr>
          <p:nvPr>
            <p:ph type="body" sz="half" idx="1"/>
          </p:nvPr>
        </p:nvSpPr>
        <p:spPr>
          <a:xfrm>
            <a:off x="0" y="-17627"/>
            <a:ext cx="9144000" cy="1243584"/>
          </a:xfrm>
          <a:prstGeom prst="rect">
            <a:avLst/>
          </a:prstGeom>
          <a:solidFill>
            <a:srgbClr val="222222"/>
          </a:solidFill>
        </p:spPr>
        <p:txBody>
          <a:bodyPr/>
          <a:lstStyle/>
          <a:p>
            <a:pPr>
              <a:defRPr sz="1900">
                <a:latin typeface="IBM Plex Mono"/>
                <a:ea typeface="IBM Plex Mono"/>
                <a:cs typeface="IBM Plex Mono"/>
                <a:sym typeface="IBM Plex Mono"/>
              </a:defRPr>
            </a:pPr>
            <a:r>
              <a:t>      </a:t>
            </a:r>
            <a:r>
              <a:rPr sz="1800"/>
              <a:t>Center for Open Source Data &amp; AI Technologies</a:t>
            </a:r>
          </a:p>
        </p:txBody>
      </p:sp>
      <p:sp>
        <p:nvSpPr>
          <p:cNvPr id="1172" name="Content Placeholder 20"/>
          <p:cNvSpPr/>
          <p:nvPr/>
        </p:nvSpPr>
        <p:spPr>
          <a:xfrm>
            <a:off x="3304587" y="1243583"/>
            <a:ext cx="5839412" cy="3899917"/>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1168" tIns="201168" rIns="201168" bIns="201168">
            <a:normAutofit/>
          </a:bodyPr>
          <a:lstStyle>
            <a:lvl1pPr algn="ctr" defTabSz="914400">
              <a:lnSpc>
                <a:spcPts val="1600"/>
              </a:lnSpc>
              <a:spcBef>
                <a:spcPts val="600"/>
              </a:spcBef>
              <a:defRPr sz="1200">
                <a:solidFill>
                  <a:srgbClr val="565656"/>
                </a:solidFill>
              </a:defRPr>
            </a:lvl1pPr>
          </a:lstStyle>
          <a:p>
            <a:r>
              <a:t>Improving the Enterprise AI Lifecycle in Open Source</a:t>
            </a:r>
          </a:p>
        </p:txBody>
      </p:sp>
      <p:sp>
        <p:nvSpPr>
          <p:cNvPr id="1173" name="Slide Number Placeholder 5"/>
          <p:cNvSpPr txBox="1">
            <a:spLocks noGrp="1"/>
          </p:cNvSpPr>
          <p:nvPr>
            <p:ph type="sldNum" sz="quarter" idx="2"/>
          </p:nvPr>
        </p:nvSpPr>
        <p:spPr>
          <a:xfrm>
            <a:off x="8788331"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174" name="Text Placeholder 18"/>
          <p:cNvSpPr>
            <a:spLocks noGrp="1"/>
          </p:cNvSpPr>
          <p:nvPr>
            <p:ph type="body" idx="13"/>
          </p:nvPr>
        </p:nvSpPr>
        <p:spPr>
          <a:xfrm>
            <a:off x="209805" y="1931321"/>
            <a:ext cx="3008747" cy="23634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28600" indent="-228600" defTabSz="456643">
              <a:buClr>
                <a:srgbClr val="000000"/>
              </a:buClr>
              <a:buSzPct val="90000"/>
              <a:buFont typeface="Arial"/>
              <a:buChar char="•"/>
            </a:pPr>
            <a:r>
              <a:t>CODAIT aims to make AI solutions dramatically easier to create, deploy, and manage in the enterprise.</a:t>
            </a:r>
          </a:p>
          <a:p>
            <a:pPr marL="171450" indent="-171450" defTabSz="456643">
              <a:buClr>
                <a:srgbClr val="000000"/>
              </a:buClr>
              <a:buSzPct val="90000"/>
              <a:buFont typeface="Arial"/>
              <a:buChar char="•"/>
            </a:pPr>
            <a:endParaRPr/>
          </a:p>
          <a:p>
            <a:pPr marL="171450" indent="-171450" defTabSz="456643">
              <a:buClr>
                <a:srgbClr val="000000"/>
              </a:buClr>
              <a:buSzPct val="90000"/>
              <a:buFont typeface="Arial"/>
              <a:buChar char="•"/>
            </a:pPr>
            <a:r>
              <a:t>We contribute to and advocate for the open-source technologies that are foundational to IBM’s AI offerings. </a:t>
            </a:r>
          </a:p>
          <a:p>
            <a:pPr marL="171450" indent="-171450" defTabSz="456643">
              <a:buClr>
                <a:srgbClr val="000000"/>
              </a:buClr>
              <a:buSzPct val="90000"/>
              <a:buFont typeface="Arial"/>
              <a:buChar char="•"/>
            </a:pPr>
            <a:endParaRPr/>
          </a:p>
          <a:p>
            <a:pPr marL="171450" indent="-171450" defTabSz="456643">
              <a:buClr>
                <a:srgbClr val="000000"/>
              </a:buClr>
              <a:buSzPct val="90000"/>
              <a:buFont typeface="Arial"/>
              <a:buChar char="•"/>
            </a:pPr>
            <a:r>
              <a:t>30+ open-source developers!</a:t>
            </a:r>
          </a:p>
        </p:txBody>
      </p:sp>
      <p:pic>
        <p:nvPicPr>
          <p:cNvPr id="1175" name="Picture 6" descr="Picture 6"/>
          <p:cNvPicPr>
            <a:picLocks noChangeAspect="1"/>
          </p:cNvPicPr>
          <p:nvPr/>
        </p:nvPicPr>
        <p:blipFill>
          <a:blip r:embed="rId2"/>
          <a:stretch>
            <a:fillRect/>
          </a:stretch>
        </p:blipFill>
        <p:spPr>
          <a:xfrm>
            <a:off x="3412261" y="1928783"/>
            <a:ext cx="5624064" cy="2625365"/>
          </a:xfrm>
          <a:prstGeom prst="rect">
            <a:avLst/>
          </a:prstGeom>
          <a:ln w="12700">
            <a:miter lim="400000"/>
          </a:ln>
        </p:spPr>
      </p:pic>
      <p:grpSp>
        <p:nvGrpSpPr>
          <p:cNvPr id="1181" name="Group 3"/>
          <p:cNvGrpSpPr/>
          <p:nvPr/>
        </p:nvGrpSpPr>
        <p:grpSpPr>
          <a:xfrm>
            <a:off x="3218551" y="0"/>
            <a:ext cx="5753931" cy="1208330"/>
            <a:chOff x="0" y="0"/>
            <a:chExt cx="5753931" cy="1208329"/>
          </a:xfrm>
        </p:grpSpPr>
        <p:pic>
          <p:nvPicPr>
            <p:cNvPr id="1176" name="Picture 14" descr="Picture 14"/>
            <p:cNvPicPr>
              <a:picLocks noChangeAspect="1"/>
            </p:cNvPicPr>
            <p:nvPr/>
          </p:nvPicPr>
          <p:blipFill>
            <a:blip r:embed="rId3"/>
            <a:stretch>
              <a:fillRect/>
            </a:stretch>
          </p:blipFill>
          <p:spPr>
            <a:xfrm>
              <a:off x="4721774" y="0"/>
              <a:ext cx="1032157" cy="935793"/>
            </a:xfrm>
            <a:prstGeom prst="rect">
              <a:avLst/>
            </a:prstGeom>
            <a:ln w="12700" cap="flat">
              <a:noFill/>
              <a:miter lim="400000"/>
            </a:ln>
            <a:effectLst/>
          </p:spPr>
        </p:pic>
        <p:sp>
          <p:nvSpPr>
            <p:cNvPr id="1177" name="TextBox 7"/>
            <p:cNvSpPr txBox="1"/>
            <p:nvPr/>
          </p:nvSpPr>
          <p:spPr>
            <a:xfrm>
              <a:off x="4732036" y="862888"/>
              <a:ext cx="1011632" cy="345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456643">
                <a:defRPr sz="1600" u="sng">
                  <a:solidFill>
                    <a:srgbClr val="0064FF"/>
                  </a:solidFill>
                  <a:uFill>
                    <a:solidFill>
                      <a:srgbClr val="0064FF"/>
                    </a:solidFill>
                  </a:uFill>
                  <a:hlinkClick r:id="rId4"/>
                </a:defRPr>
              </a:lvl1pPr>
            </a:lstStyle>
            <a:p>
              <a:pPr>
                <a:defRPr u="none">
                  <a:solidFill>
                    <a:srgbClr val="000000"/>
                  </a:solidFill>
                  <a:uFillTx/>
                </a:defRPr>
              </a:pPr>
              <a:r>
                <a:rPr u="sng">
                  <a:solidFill>
                    <a:srgbClr val="0064FF"/>
                  </a:solidFill>
                  <a:uFill>
                    <a:solidFill>
                      <a:srgbClr val="0064FF"/>
                    </a:solidFill>
                  </a:uFill>
                  <a:hlinkClick r:id="rId4"/>
                </a:rPr>
                <a:t>codait.org</a:t>
              </a:r>
            </a:p>
          </p:txBody>
        </p:sp>
        <p:grpSp>
          <p:nvGrpSpPr>
            <p:cNvPr id="1180" name="Group 2"/>
            <p:cNvGrpSpPr/>
            <p:nvPr/>
          </p:nvGrpSpPr>
          <p:grpSpPr>
            <a:xfrm>
              <a:off x="0" y="377284"/>
              <a:ext cx="1874149" cy="814432"/>
              <a:chOff x="0" y="0"/>
              <a:chExt cx="1874148" cy="814429"/>
            </a:xfrm>
          </p:grpSpPr>
          <p:sp>
            <p:nvSpPr>
              <p:cNvPr id="1178" name="TextBox 1"/>
              <p:cNvSpPr txBox="1"/>
              <p:nvPr/>
            </p:nvSpPr>
            <p:spPr>
              <a:xfrm>
                <a:off x="86036" y="0"/>
                <a:ext cx="1788112" cy="6451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685800">
                  <a:lnSpc>
                    <a:spcPts val="1600"/>
                  </a:lnSpc>
                  <a:spcBef>
                    <a:spcPts val="600"/>
                  </a:spcBef>
                  <a:defRPr sz="3200" b="1"/>
                </a:pPr>
                <a:endParaRPr/>
              </a:p>
              <a:p>
                <a:pPr defTabSz="685800">
                  <a:lnSpc>
                    <a:spcPts val="1600"/>
                  </a:lnSpc>
                  <a:spcBef>
                    <a:spcPts val="600"/>
                  </a:spcBef>
                  <a:defRPr sz="3200"/>
                </a:pPr>
                <a:r>
                  <a:t>CODAIT</a:t>
                </a:r>
              </a:p>
            </p:txBody>
          </p:sp>
          <p:sp>
            <p:nvSpPr>
              <p:cNvPr id="1179" name="TextBox 8"/>
              <p:cNvSpPr txBox="1"/>
              <p:nvPr/>
            </p:nvSpPr>
            <p:spPr>
              <a:xfrm>
                <a:off x="0" y="515026"/>
                <a:ext cx="1874148" cy="2994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685800">
                  <a:lnSpc>
                    <a:spcPts val="1600"/>
                  </a:lnSpc>
                  <a:spcBef>
                    <a:spcPts val="600"/>
                  </a:spcBef>
                  <a:defRPr b="1"/>
                </a:lvl1pPr>
              </a:lstStyle>
              <a:p>
                <a:r>
                  <a:t>Open Source @ IBM</a:t>
                </a:r>
              </a:p>
            </p:txBody>
          </p:sp>
        </p:grpSp>
      </p:grpSp>
      <p:sp>
        <p:nvSpPr>
          <p:cNvPr id="1182" name="Rectangle"/>
          <p:cNvSpPr/>
          <p:nvPr/>
        </p:nvSpPr>
        <p:spPr>
          <a:xfrm>
            <a:off x="4713066" y="2108607"/>
            <a:ext cx="2409992" cy="329389"/>
          </a:xfrm>
          <a:prstGeom prst="rect">
            <a:avLst/>
          </a:prstGeom>
          <a:ln w="25400">
            <a:solidFill>
              <a:schemeClr val="accent2">
                <a:satOff val="-43838"/>
                <a:lumOff val="-14392"/>
              </a:schemeClr>
            </a:solidFill>
          </a:ln>
        </p:spPr>
        <p:txBody>
          <a:bodyPr lIns="36000" tIns="36000" rIns="36000" bIns="36000"/>
          <a:lstStyle/>
          <a:p>
            <a:endParaRPr/>
          </a:p>
        </p:txBody>
      </p:sp>
      <p:sp>
        <p:nvSpPr>
          <p:cNvPr id="1183" name="Rectangle"/>
          <p:cNvSpPr/>
          <p:nvPr/>
        </p:nvSpPr>
        <p:spPr>
          <a:xfrm>
            <a:off x="3344811" y="3669260"/>
            <a:ext cx="980434" cy="705885"/>
          </a:xfrm>
          <a:prstGeom prst="rect">
            <a:avLst/>
          </a:prstGeom>
          <a:ln w="25400">
            <a:solidFill>
              <a:schemeClr val="accent2">
                <a:satOff val="-43838"/>
                <a:lumOff val="-14392"/>
              </a:schemeClr>
            </a:solidFill>
          </a:ln>
        </p:spPr>
        <p:txBody>
          <a:bodyPr lIns="36000" tIns="36000" rIns="36000" bIns="36000"/>
          <a:lstStyle/>
          <a:p>
            <a:endParaRPr/>
          </a:p>
        </p:txBody>
      </p:sp>
      <p:sp>
        <p:nvSpPr>
          <p:cNvPr id="1184"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solidFill>
                  <a:srgbClr val="000000"/>
                </a:solidFill>
              </a:defRPr>
            </a:lvl1pPr>
          </a:lstStyle>
          <a:p>
            <a:r>
              <a:t>http://bit.ly/elyra-dax</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6" name="Picture Placeholder 6" descr="Picture Placeholder 6"/>
          <p:cNvPicPr>
            <a:picLocks noGrp="1" noChangeAspect="1"/>
          </p:cNvPicPr>
          <p:nvPr>
            <p:ph type="pic" idx="13"/>
          </p:nvPr>
        </p:nvPicPr>
        <p:blipFill>
          <a:blip r:embed="rId3"/>
          <a:stretch>
            <a:fillRect/>
          </a:stretch>
        </p:blipFill>
        <p:spPr>
          <a:prstGeom prst="rect">
            <a:avLst/>
          </a:prstGeom>
        </p:spPr>
      </p:pic>
      <p:sp>
        <p:nvSpPr>
          <p:cNvPr id="1187" name="Title 4"/>
          <p:cNvSpPr txBox="1">
            <a:spLocks noGrp="1"/>
          </p:cNvSpPr>
          <p:nvPr>
            <p:ph type="title"/>
          </p:nvPr>
        </p:nvSpPr>
        <p:spPr>
          <a:prstGeom prst="rect">
            <a:avLst/>
          </a:prstGeom>
        </p:spPr>
        <p:txBody>
          <a:bodyPr lIns="0" tIns="0" rIns="0" bIns="0" anchor="t">
            <a:normAutofit/>
          </a:bodyPr>
          <a:lstStyle/>
          <a:p>
            <a:r>
              <a:rPr lang="en-US" dirty="0"/>
              <a:t>What is </a:t>
            </a:r>
            <a:r>
              <a:rPr lang="en-US" dirty="0" err="1"/>
              <a:t>Elyra</a:t>
            </a:r>
            <a:r>
              <a:rPr lang="en-US" dirty="0"/>
              <a:t>?</a:t>
            </a:r>
          </a:p>
        </p:txBody>
      </p:sp>
      <p:sp>
        <p:nvSpPr>
          <p:cNvPr id="1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189" name="Content Placeholder 10"/>
          <p:cNvSpPr txBox="1">
            <a:spLocks noGrp="1"/>
          </p:cNvSpPr>
          <p:nvPr>
            <p:ph type="body" idx="1"/>
          </p:nvPr>
        </p:nvSpPr>
        <p:spPr>
          <a:xfrm>
            <a:off x="4567386" y="-242"/>
            <a:ext cx="4572001" cy="5143501"/>
          </a:xfrm>
          <a:prstGeom prst="rect">
            <a:avLst/>
          </a:prstGeom>
          <a:solidFill>
            <a:srgbClr val="038A88"/>
          </a:solidFill>
        </p:spPr>
        <p:txBody>
          <a:bodyPr lIns="0" tIns="0" rIns="0" bIns="0" anchor="t">
            <a:normAutofit/>
          </a:bodyPr>
          <a:lstStyle/>
          <a:p>
            <a:pPr indent="60896">
              <a:lnSpc>
                <a:spcPct val="100000"/>
              </a:lnSpc>
            </a:pPr>
            <a:endParaRPr/>
          </a:p>
          <a:p>
            <a:pPr indent="60325">
              <a:lnSpc>
                <a:spcPct val="100000"/>
              </a:lnSpc>
              <a:defRPr sz="1800"/>
            </a:pPr>
            <a:r>
              <a:rPr dirty="0" err="1"/>
              <a:t>Elyra</a:t>
            </a:r>
            <a:r>
              <a:rPr lang="en-US" dirty="0"/>
              <a:t> on</a:t>
            </a:r>
            <a:r>
              <a:rPr dirty="0"/>
              <a:t> GitHub</a:t>
            </a:r>
            <a:endParaRPr sz="1200" dirty="0"/>
          </a:p>
          <a:p>
            <a:pPr indent="60325">
              <a:lnSpc>
                <a:spcPct val="100000"/>
              </a:lnSpc>
              <a:defRPr sz="800"/>
            </a:pPr>
            <a:r>
              <a:rPr dirty="0"/>
              <a:t>https://github.com/elyra-ai/elyra</a:t>
            </a:r>
            <a:endParaRPr sz="1800" dirty="0"/>
          </a:p>
          <a:p>
            <a:pPr indent="60896">
              <a:lnSpc>
                <a:spcPct val="100000"/>
              </a:lnSpc>
              <a:defRPr sz="1800"/>
            </a:pPr>
            <a:endParaRPr sz="1800"/>
          </a:p>
          <a:p>
            <a:pPr indent="60325">
              <a:lnSpc>
                <a:spcPct val="100000"/>
              </a:lnSpc>
              <a:defRPr sz="1800"/>
            </a:pPr>
            <a:r>
              <a:rPr lang="en-US" dirty="0" err="1"/>
              <a:t>Elyra's</a:t>
            </a:r>
            <a:r>
              <a:rPr dirty="0"/>
              <a:t> Documentation</a:t>
            </a:r>
            <a:endParaRPr sz="1200" dirty="0"/>
          </a:p>
          <a:p>
            <a:pPr indent="60325">
              <a:lnSpc>
                <a:spcPct val="100000"/>
              </a:lnSpc>
              <a:defRPr sz="800"/>
            </a:pPr>
            <a:r>
              <a:rPr dirty="0"/>
              <a:t>https://elyra.readthedocs.io/en/latest/</a:t>
            </a:r>
          </a:p>
        </p:txBody>
      </p:sp>
      <p:sp>
        <p:nvSpPr>
          <p:cNvPr id="1190" name="Title 4"/>
          <p:cNvSpPr txBox="1"/>
          <p:nvPr/>
        </p:nvSpPr>
        <p:spPr>
          <a:xfrm>
            <a:off x="161436" y="1114932"/>
            <a:ext cx="3898053" cy="2585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ctr" defTabSz="685800">
              <a:spcBef>
                <a:spcPts val="1800"/>
              </a:spcBef>
              <a:defRPr sz="2400"/>
            </a:lvl1pPr>
          </a:lstStyle>
          <a:p>
            <a:r>
              <a:t>Elyra is a set of AI centric extensions to JupyterLab. It aims to help data scientists, machine learning engineers and AI developer’s through the model development life cycle complexities.</a:t>
            </a:r>
          </a:p>
        </p:txBody>
      </p:sp>
      <p:pic>
        <p:nvPicPr>
          <p:cNvPr id="1191" name="Graphic 39" descr="Graphic 39"/>
          <p:cNvPicPr>
            <a:picLocks noChangeAspect="1"/>
          </p:cNvPicPr>
          <p:nvPr/>
        </p:nvPicPr>
        <p:blipFill>
          <a:blip r:embed="rId4"/>
          <a:stretch>
            <a:fillRect/>
          </a:stretch>
        </p:blipFill>
        <p:spPr>
          <a:xfrm>
            <a:off x="8361426" y="38369"/>
            <a:ext cx="724426" cy="668701"/>
          </a:xfrm>
          <a:prstGeom prst="rect">
            <a:avLst/>
          </a:prstGeom>
          <a:ln w="12700">
            <a:miter lim="400000"/>
          </a:ln>
        </p:spPr>
      </p:pic>
      <p:pic>
        <p:nvPicPr>
          <p:cNvPr id="1192" name="Picture 40" descr="Picture 40"/>
          <p:cNvPicPr>
            <a:picLocks noChangeAspect="1"/>
          </p:cNvPicPr>
          <p:nvPr/>
        </p:nvPicPr>
        <p:blipFill>
          <a:blip r:embed="rId5"/>
          <a:stretch>
            <a:fillRect/>
          </a:stretch>
        </p:blipFill>
        <p:spPr>
          <a:xfrm>
            <a:off x="4741057" y="2052613"/>
            <a:ext cx="4233886" cy="2696387"/>
          </a:xfrm>
          <a:prstGeom prst="rect">
            <a:avLst/>
          </a:prstGeom>
          <a:ln w="12700">
            <a:miter lim="400000"/>
          </a:ln>
        </p:spPr>
      </p:pic>
      <p:sp>
        <p:nvSpPr>
          <p:cNvPr id="1193"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vl1pPr>
          </a:lstStyle>
          <a:p>
            <a:r>
              <a:t>© 2020 IBM Corporation</a:t>
            </a:r>
          </a:p>
        </p:txBody>
      </p:sp>
      <p:sp>
        <p:nvSpPr>
          <p:cNvPr id="1194" name="Footer Placeholder 4"/>
          <p:cNvSpPr txBox="1"/>
          <p:nvPr/>
        </p:nvSpPr>
        <p:spPr>
          <a:xfrm>
            <a:off x="2362475" y="4807743"/>
            <a:ext cx="1111520"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t>http://bit.ly/elyra-dax</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84535E-A135-486F-8EBC-B7EADAE7548B}"/>
              </a:ext>
            </a:extLst>
          </p:cNvPr>
          <p:cNvSpPr>
            <a:spLocks noGrp="1"/>
          </p:cNvSpPr>
          <p:nvPr>
            <p:ph type="pic" idx="13"/>
          </p:nvPr>
        </p:nvSpPr>
        <p:spPr/>
      </p:sp>
      <p:sp>
        <p:nvSpPr>
          <p:cNvPr id="3" name="Title 2">
            <a:extLst>
              <a:ext uri="{FF2B5EF4-FFF2-40B4-BE49-F238E27FC236}">
                <a16:creationId xmlns:a16="http://schemas.microsoft.com/office/drawing/2014/main" id="{5DE91392-DC25-46AB-840B-5F611EBC18C8}"/>
              </a:ext>
            </a:extLst>
          </p:cNvPr>
          <p:cNvSpPr>
            <a:spLocks noGrp="1"/>
          </p:cNvSpPr>
          <p:nvPr>
            <p:ph type="title"/>
          </p:nvPr>
        </p:nvSpPr>
        <p:spPr/>
        <p:txBody>
          <a:bodyPr lIns="0" tIns="0" rIns="0" bIns="0" anchor="t">
            <a:normAutofit/>
          </a:bodyPr>
          <a:lstStyle/>
          <a:p>
            <a:r>
              <a:rPr lang="en-US" dirty="0"/>
              <a:t>What is </a:t>
            </a:r>
            <a:r>
              <a:rPr lang="en-US" dirty="0" err="1"/>
              <a:t>Elyra</a:t>
            </a:r>
            <a:r>
              <a:rPr lang="en-US" dirty="0"/>
              <a:t>?</a:t>
            </a:r>
          </a:p>
        </p:txBody>
      </p:sp>
      <p:pic>
        <p:nvPicPr>
          <p:cNvPr id="6" name="Picture 40" descr="Picture 40">
            <a:extLst>
              <a:ext uri="{FF2B5EF4-FFF2-40B4-BE49-F238E27FC236}">
                <a16:creationId xmlns:a16="http://schemas.microsoft.com/office/drawing/2014/main" id="{57A08C76-3A10-420B-B76B-3815E011D090}"/>
              </a:ext>
            </a:extLst>
          </p:cNvPr>
          <p:cNvPicPr>
            <a:picLocks noChangeAspect="1"/>
          </p:cNvPicPr>
          <p:nvPr/>
        </p:nvPicPr>
        <p:blipFill>
          <a:blip r:embed="rId2"/>
          <a:stretch>
            <a:fillRect/>
          </a:stretch>
        </p:blipFill>
        <p:spPr>
          <a:xfrm>
            <a:off x="4741057" y="1287149"/>
            <a:ext cx="4233886" cy="2696387"/>
          </a:xfrm>
          <a:prstGeom prst="rect">
            <a:avLst/>
          </a:prstGeom>
          <a:ln w="12700">
            <a:miter lim="400000"/>
          </a:ln>
        </p:spPr>
      </p:pic>
      <p:sp>
        <p:nvSpPr>
          <p:cNvPr id="8" name="Title 4">
            <a:extLst>
              <a:ext uri="{FF2B5EF4-FFF2-40B4-BE49-F238E27FC236}">
                <a16:creationId xmlns:a16="http://schemas.microsoft.com/office/drawing/2014/main" id="{CC4980C2-A039-4CE7-97D9-84D555FC6C06}"/>
              </a:ext>
            </a:extLst>
          </p:cNvPr>
          <p:cNvSpPr txBox="1"/>
          <p:nvPr/>
        </p:nvSpPr>
        <p:spPr>
          <a:xfrm>
            <a:off x="209927" y="1034963"/>
            <a:ext cx="3939617" cy="3077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ctr" defTabSz="685800">
              <a:spcBef>
                <a:spcPts val="1800"/>
              </a:spcBef>
              <a:defRPr sz="2400"/>
            </a:lvl1pPr>
          </a:lstStyle>
          <a:p>
            <a:pPr algn="l">
              <a:spcBef>
                <a:spcPts val="600"/>
              </a:spcBef>
            </a:pPr>
            <a:r>
              <a:rPr lang="en-US" sz="1800" dirty="0" err="1"/>
              <a:t>Elyra</a:t>
            </a:r>
            <a:r>
              <a:rPr lang="en-US" sz="1800" dirty="0"/>
              <a:t> is a set of </a:t>
            </a:r>
            <a:br>
              <a:rPr lang="en-US" sz="1800" dirty="0"/>
            </a:br>
            <a:r>
              <a:rPr lang="en-US" sz="1800" dirty="0"/>
              <a:t>AI centric extensions for </a:t>
            </a:r>
            <a:r>
              <a:rPr lang="en-US" sz="1800" dirty="0" err="1"/>
              <a:t>JupyterLab</a:t>
            </a:r>
            <a:endParaRPr lang="en-US" sz="1800" dirty="0">
              <a:ea typeface="+mj-lt"/>
              <a:cs typeface="+mj-lt"/>
            </a:endParaRPr>
          </a:p>
          <a:p>
            <a:pPr algn="l">
              <a:spcBef>
                <a:spcPts val="600"/>
              </a:spcBef>
            </a:pPr>
            <a:endParaRPr lang="en-US" sz="1800" dirty="0"/>
          </a:p>
          <a:p>
            <a:pPr algn="l">
              <a:spcBef>
                <a:spcPts val="600"/>
              </a:spcBef>
            </a:pPr>
            <a:r>
              <a:rPr lang="en-US" sz="1800" dirty="0" err="1"/>
              <a:t>Elyra</a:t>
            </a:r>
            <a:r>
              <a:rPr lang="en-US" sz="1800" dirty="0"/>
              <a:t> was officially announced as an open source project by IBM on April 29</a:t>
            </a:r>
            <a:r>
              <a:rPr lang="en-US" sz="1800" baseline="30000" dirty="0"/>
              <a:t>th</a:t>
            </a:r>
            <a:r>
              <a:rPr lang="en-US" sz="1800" dirty="0"/>
              <a:t>. </a:t>
            </a:r>
            <a:endParaRPr lang="en-US" sz="1800" dirty="0">
              <a:ea typeface="+mj-lt"/>
              <a:cs typeface="+mj-lt"/>
            </a:endParaRPr>
          </a:p>
          <a:p>
            <a:pPr algn="l">
              <a:spcBef>
                <a:spcPts val="600"/>
              </a:spcBef>
            </a:pPr>
            <a:endParaRPr lang="en-US" sz="1800" dirty="0">
              <a:ea typeface="+mj-lt"/>
              <a:cs typeface="+mj-lt"/>
            </a:endParaRPr>
          </a:p>
          <a:p>
            <a:pPr algn="l">
              <a:spcBef>
                <a:spcPts val="600"/>
              </a:spcBef>
            </a:pPr>
            <a:r>
              <a:rPr lang="en-US" sz="1800" dirty="0"/>
              <a:t>The name </a:t>
            </a:r>
            <a:r>
              <a:rPr lang="en-US" sz="1800" dirty="0" err="1"/>
              <a:t>Elyra</a:t>
            </a:r>
            <a:r>
              <a:rPr lang="en-US" sz="1800" dirty="0"/>
              <a:t> is a word play with one of the </a:t>
            </a:r>
            <a:r>
              <a:rPr lang="en-US" sz="1800" dirty="0" err="1"/>
              <a:t>Jupyter</a:t>
            </a:r>
            <a:r>
              <a:rPr lang="en-US" sz="1800" dirty="0"/>
              <a:t> moons “Elara” where we introduce the “y” from “</a:t>
            </a:r>
            <a:r>
              <a:rPr lang="en-US" sz="1800" dirty="0" err="1"/>
              <a:t>Jupyter</a:t>
            </a:r>
            <a:r>
              <a:rPr lang="en-US" sz="1800" dirty="0"/>
              <a:t>” to make it “</a:t>
            </a:r>
            <a:r>
              <a:rPr lang="en-US" sz="1800" dirty="0" err="1"/>
              <a:t>Elyra</a:t>
            </a:r>
            <a:r>
              <a:rPr lang="en-US" sz="1800" dirty="0"/>
              <a:t>”</a:t>
            </a:r>
            <a:endParaRPr lang="en-US" sz="1800" dirty="0">
              <a:ea typeface="+mj-lt"/>
              <a:cs typeface="+mj-lt"/>
            </a:endParaRPr>
          </a:p>
        </p:txBody>
      </p:sp>
    </p:spTree>
    <p:extLst>
      <p:ext uri="{BB962C8B-B14F-4D97-AF65-F5344CB8AC3E}">
        <p14:creationId xmlns:p14="http://schemas.microsoft.com/office/powerpoint/2010/main" val="4922005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57"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grpSp>
        <p:nvGrpSpPr>
          <p:cNvPr id="1263" name="Group 148"/>
          <p:cNvGrpSpPr/>
          <p:nvPr/>
        </p:nvGrpSpPr>
        <p:grpSpPr>
          <a:xfrm>
            <a:off x="4532014" y="575400"/>
            <a:ext cx="4433317" cy="4060534"/>
            <a:chOff x="290945" y="-13855"/>
            <a:chExt cx="4433317" cy="4060534"/>
          </a:xfrm>
        </p:grpSpPr>
        <p:sp>
          <p:nvSpPr>
            <p:cNvPr id="1258" name="Shape 294"/>
            <p:cNvSpPr txBox="1"/>
            <p:nvPr/>
          </p:nvSpPr>
          <p:spPr>
            <a:xfrm>
              <a:off x="290945" y="-13855"/>
              <a:ext cx="177127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Notebook Pipelines</a:t>
              </a:r>
            </a:p>
          </p:txBody>
        </p:sp>
        <p:pic>
          <p:nvPicPr>
            <p:cNvPr id="1261" name="Picture 144" descr="Picture 144"/>
            <p:cNvPicPr>
              <a:picLocks noChangeAspect="1"/>
            </p:cNvPicPr>
            <p:nvPr/>
          </p:nvPicPr>
          <p:blipFill>
            <a:blip r:embed="rId2"/>
            <a:stretch>
              <a:fillRect/>
            </a:stretch>
          </p:blipFill>
          <p:spPr>
            <a:xfrm>
              <a:off x="1105557" y="2531457"/>
              <a:ext cx="3618705" cy="1515222"/>
            </a:xfrm>
            <a:prstGeom prst="rect">
              <a:avLst/>
            </a:prstGeom>
            <a:ln w="12700" cap="flat">
              <a:noFill/>
              <a:miter lim="400000"/>
            </a:ln>
            <a:effectLst/>
          </p:spPr>
        </p:pic>
        <p:sp>
          <p:nvSpPr>
            <p:cNvPr id="1262" name="Curved Connector 145"/>
            <p:cNvSpPr/>
            <p:nvPr/>
          </p:nvSpPr>
          <p:spPr>
            <a:xfrm rot="16200000" flipH="1">
              <a:off x="3611331" y="2114822"/>
              <a:ext cx="682214" cy="537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25400" cap="flat">
              <a:solidFill>
                <a:schemeClr val="accent1"/>
              </a:solidFill>
              <a:prstDash val="solid"/>
              <a:round/>
              <a:tailEnd type="triangle" w="med" len="med"/>
            </a:ln>
            <a:effectLst>
              <a:outerShdw blurRad="38100" dist="20000" dir="5400000" rotWithShape="0">
                <a:srgbClr val="000000">
                  <a:alpha val="38000"/>
                </a:srgbClr>
              </a:outerShdw>
            </a:effectLst>
          </p:spPr>
          <p:txBody>
            <a:bodyPr wrap="square" lIns="36000" tIns="36000" rIns="36000" bIns="36000" numCol="1" anchor="t">
              <a:noAutofit/>
            </a:bodyPr>
            <a:lstStyle/>
            <a:p>
              <a:endParaRPr/>
            </a:p>
          </p:txBody>
        </p:sp>
      </p:grpSp>
      <p:sp>
        <p:nvSpPr>
          <p:cNvPr id="1264"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265" name="Graphic 120" descr="Graphic 120"/>
          <p:cNvPicPr>
            <a:picLocks noChangeAspect="1"/>
          </p:cNvPicPr>
          <p:nvPr/>
        </p:nvPicPr>
        <p:blipFill>
          <a:blip r:embed="rId3"/>
          <a:stretch>
            <a:fillRect/>
          </a:stretch>
        </p:blipFill>
        <p:spPr>
          <a:xfrm>
            <a:off x="8341828" y="176725"/>
            <a:ext cx="582716" cy="537891"/>
          </a:xfrm>
          <a:prstGeom prst="rect">
            <a:avLst/>
          </a:prstGeom>
          <a:ln w="12700">
            <a:miter lim="400000"/>
          </a:ln>
        </p:spPr>
      </p:pic>
      <p:pic>
        <p:nvPicPr>
          <p:cNvPr id="1266" name="Screen Shot 2020-09-11 at 2.21.10 PM.png" descr="Screen Shot 2020-09-11 at 2.21.10 PM.png"/>
          <p:cNvPicPr>
            <a:picLocks noChangeAspect="1"/>
          </p:cNvPicPr>
          <p:nvPr/>
        </p:nvPicPr>
        <p:blipFill>
          <a:blip r:embed="rId4"/>
          <a:srcRect r="7893"/>
          <a:stretch>
            <a:fillRect/>
          </a:stretch>
        </p:blipFill>
        <p:spPr>
          <a:xfrm>
            <a:off x="4533003" y="883753"/>
            <a:ext cx="3496667" cy="2410413"/>
          </a:xfrm>
          <a:prstGeom prst="rect">
            <a:avLst/>
          </a:prstGeom>
          <a:ln w="12700">
            <a:miter lim="400000"/>
          </a:ln>
        </p:spPr>
      </p:pic>
      <p:sp>
        <p:nvSpPr>
          <p:cNvPr id="1267"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t>http://bit.ly/elyra-dax</a:t>
            </a:r>
          </a:p>
        </p:txBody>
      </p:sp>
      <p:grpSp>
        <p:nvGrpSpPr>
          <p:cNvPr id="1318" name="Group 58"/>
          <p:cNvGrpSpPr/>
          <p:nvPr/>
        </p:nvGrpSpPr>
        <p:grpSpPr>
          <a:xfrm>
            <a:off x="-8689" y="754352"/>
            <a:ext cx="4225677" cy="3659935"/>
            <a:chOff x="-1" y="-2"/>
            <a:chExt cx="4225676" cy="3659931"/>
          </a:xfrm>
        </p:grpSpPr>
        <p:grpSp>
          <p:nvGrpSpPr>
            <p:cNvPr id="1277" name="Group 59"/>
            <p:cNvGrpSpPr/>
            <p:nvPr/>
          </p:nvGrpSpPr>
          <p:grpSpPr>
            <a:xfrm>
              <a:off x="-1" y="-2"/>
              <a:ext cx="4035577" cy="977157"/>
              <a:chOff x="0" y="-1"/>
              <a:chExt cx="4035575" cy="977156"/>
            </a:xfrm>
          </p:grpSpPr>
          <p:sp>
            <p:nvSpPr>
              <p:cNvPr id="1268"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276" name="Group 102"/>
              <p:cNvGrpSpPr/>
              <p:nvPr/>
            </p:nvGrpSpPr>
            <p:grpSpPr>
              <a:xfrm>
                <a:off x="0" y="-1"/>
                <a:ext cx="3988372" cy="411481"/>
                <a:chOff x="0" y="0"/>
                <a:chExt cx="3988371" cy="411480"/>
              </a:xfrm>
            </p:grpSpPr>
            <p:grpSp>
              <p:nvGrpSpPr>
                <p:cNvPr id="1274" name="Group 103"/>
                <p:cNvGrpSpPr/>
                <p:nvPr/>
              </p:nvGrpSpPr>
              <p:grpSpPr>
                <a:xfrm>
                  <a:off x="145990" y="67595"/>
                  <a:ext cx="3842381" cy="275856"/>
                  <a:chOff x="0" y="0"/>
                  <a:chExt cx="3842380" cy="275854"/>
                </a:xfrm>
              </p:grpSpPr>
              <p:sp>
                <p:nvSpPr>
                  <p:cNvPr id="126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7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75"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287" name="Group 60"/>
            <p:cNvGrpSpPr/>
            <p:nvPr/>
          </p:nvGrpSpPr>
          <p:grpSpPr>
            <a:xfrm>
              <a:off x="-1" y="889924"/>
              <a:ext cx="4225676" cy="786659"/>
              <a:chOff x="0" y="-1"/>
              <a:chExt cx="4225674" cy="786657"/>
            </a:xfrm>
          </p:grpSpPr>
          <p:sp>
            <p:nvSpPr>
              <p:cNvPr id="1278"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286" name="Group 93"/>
              <p:cNvGrpSpPr/>
              <p:nvPr/>
            </p:nvGrpSpPr>
            <p:grpSpPr>
              <a:xfrm>
                <a:off x="0" y="-1"/>
                <a:ext cx="3988372" cy="411481"/>
                <a:chOff x="0" y="0"/>
                <a:chExt cx="3988371" cy="411480"/>
              </a:xfrm>
            </p:grpSpPr>
            <p:grpSp>
              <p:nvGrpSpPr>
                <p:cNvPr id="1284" name="Group 94"/>
                <p:cNvGrpSpPr/>
                <p:nvPr/>
              </p:nvGrpSpPr>
              <p:grpSpPr>
                <a:xfrm>
                  <a:off x="145990" y="67595"/>
                  <a:ext cx="3842381" cy="275856"/>
                  <a:chOff x="0" y="0"/>
                  <a:chExt cx="3842380" cy="275854"/>
                </a:xfrm>
              </p:grpSpPr>
              <p:sp>
                <p:nvSpPr>
                  <p:cNvPr id="127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8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85"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297" name="Group 61"/>
            <p:cNvGrpSpPr/>
            <p:nvPr/>
          </p:nvGrpSpPr>
          <p:grpSpPr>
            <a:xfrm>
              <a:off x="8687" y="2873270"/>
              <a:ext cx="4035577" cy="786659"/>
              <a:chOff x="0" y="-1"/>
              <a:chExt cx="4035575" cy="786657"/>
            </a:xfrm>
          </p:grpSpPr>
          <p:sp>
            <p:nvSpPr>
              <p:cNvPr id="1288"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296" name="Group 84"/>
              <p:cNvGrpSpPr/>
              <p:nvPr/>
            </p:nvGrpSpPr>
            <p:grpSpPr>
              <a:xfrm>
                <a:off x="0" y="-1"/>
                <a:ext cx="3988372" cy="411481"/>
                <a:chOff x="0" y="0"/>
                <a:chExt cx="3988371" cy="411480"/>
              </a:xfrm>
            </p:grpSpPr>
            <p:grpSp>
              <p:nvGrpSpPr>
                <p:cNvPr id="1294" name="Group 85"/>
                <p:cNvGrpSpPr/>
                <p:nvPr/>
              </p:nvGrpSpPr>
              <p:grpSpPr>
                <a:xfrm>
                  <a:off x="145990" y="67596"/>
                  <a:ext cx="3842381" cy="275856"/>
                  <a:chOff x="0" y="0"/>
                  <a:chExt cx="3842380" cy="275854"/>
                </a:xfrm>
              </p:grpSpPr>
              <p:sp>
                <p:nvSpPr>
                  <p:cNvPr id="1289"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1"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293"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295"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307" name="Group 62"/>
            <p:cNvGrpSpPr/>
            <p:nvPr/>
          </p:nvGrpSpPr>
          <p:grpSpPr>
            <a:xfrm>
              <a:off x="8687" y="2301929"/>
              <a:ext cx="4035577" cy="596156"/>
              <a:chOff x="0" y="-1"/>
              <a:chExt cx="4035575" cy="596156"/>
            </a:xfrm>
          </p:grpSpPr>
          <p:sp>
            <p:nvSpPr>
              <p:cNvPr id="1298"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306" name="Group 75"/>
              <p:cNvGrpSpPr/>
              <p:nvPr/>
            </p:nvGrpSpPr>
            <p:grpSpPr>
              <a:xfrm>
                <a:off x="0" y="-1"/>
                <a:ext cx="3988372" cy="411481"/>
                <a:chOff x="0" y="0"/>
                <a:chExt cx="3988371" cy="411480"/>
              </a:xfrm>
            </p:grpSpPr>
            <p:grpSp>
              <p:nvGrpSpPr>
                <p:cNvPr id="1304" name="Group 76"/>
                <p:cNvGrpSpPr/>
                <p:nvPr/>
              </p:nvGrpSpPr>
              <p:grpSpPr>
                <a:xfrm>
                  <a:off x="145990" y="67594"/>
                  <a:ext cx="3842381" cy="275856"/>
                  <a:chOff x="0" y="0"/>
                  <a:chExt cx="3842380" cy="275854"/>
                </a:xfrm>
              </p:grpSpPr>
              <p:sp>
                <p:nvSpPr>
                  <p:cNvPr id="129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1"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03"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05"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317" name="Group 63"/>
            <p:cNvGrpSpPr/>
            <p:nvPr/>
          </p:nvGrpSpPr>
          <p:grpSpPr>
            <a:xfrm>
              <a:off x="8687" y="1604250"/>
              <a:ext cx="4035577" cy="786659"/>
              <a:chOff x="0" y="-1"/>
              <a:chExt cx="4035575" cy="786657"/>
            </a:xfrm>
          </p:grpSpPr>
          <p:sp>
            <p:nvSpPr>
              <p:cNvPr id="1308"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316" name="Group 65"/>
              <p:cNvGrpSpPr/>
              <p:nvPr/>
            </p:nvGrpSpPr>
            <p:grpSpPr>
              <a:xfrm>
                <a:off x="0" y="-1"/>
                <a:ext cx="3988372" cy="411481"/>
                <a:chOff x="0" y="0"/>
                <a:chExt cx="3988371" cy="411480"/>
              </a:xfrm>
            </p:grpSpPr>
            <p:grpSp>
              <p:nvGrpSpPr>
                <p:cNvPr id="1314" name="Group 66"/>
                <p:cNvGrpSpPr/>
                <p:nvPr/>
              </p:nvGrpSpPr>
              <p:grpSpPr>
                <a:xfrm>
                  <a:off x="145990" y="67594"/>
                  <a:ext cx="3842381" cy="275856"/>
                  <a:chOff x="0" y="0"/>
                  <a:chExt cx="3842380" cy="275854"/>
                </a:xfrm>
              </p:grpSpPr>
              <p:sp>
                <p:nvSpPr>
                  <p:cNvPr id="1309"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0"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1"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2"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13"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15"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320" name="Footer Placeholder 2"/>
          <p:cNvSpPr txBox="1"/>
          <p:nvPr/>
        </p:nvSpPr>
        <p:spPr>
          <a:xfrm>
            <a:off x="228665" y="4807743"/>
            <a:ext cx="411473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sp>
        <p:nvSpPr>
          <p:cNvPr id="1321" name="Shape 294"/>
          <p:cNvSpPr txBox="1"/>
          <p:nvPr/>
        </p:nvSpPr>
        <p:spPr>
          <a:xfrm>
            <a:off x="4566649" y="591872"/>
            <a:ext cx="2609569"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609570">
              <a:defRPr sz="1400">
                <a:solidFill>
                  <a:srgbClr val="D6D6D6"/>
                </a:solidFill>
                <a:latin typeface="IBM Plex Sans ExtraLight"/>
                <a:ea typeface="IBM Plex Sans ExtraLight"/>
                <a:cs typeface="IBM Plex Sans ExtraLight"/>
                <a:sym typeface="IBM Plex Sans ExtraLight"/>
              </a:defRPr>
            </a:lvl1pPr>
          </a:lstStyle>
          <a:p>
            <a:r>
              <a:t>Notebook as batch jobs</a:t>
            </a:r>
          </a:p>
        </p:txBody>
      </p:sp>
      <p:sp>
        <p:nvSpPr>
          <p:cNvPr id="1322"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323" name="Picture 60" descr="Picture 60"/>
          <p:cNvPicPr>
            <a:picLocks noChangeAspect="1"/>
          </p:cNvPicPr>
          <p:nvPr/>
        </p:nvPicPr>
        <p:blipFill>
          <a:blip r:embed="rId2"/>
          <a:stretch>
            <a:fillRect/>
          </a:stretch>
        </p:blipFill>
        <p:spPr>
          <a:xfrm>
            <a:off x="4570399" y="923335"/>
            <a:ext cx="4359827" cy="2680696"/>
          </a:xfrm>
          <a:prstGeom prst="rect">
            <a:avLst/>
          </a:prstGeom>
          <a:ln w="12700">
            <a:miter lim="400000"/>
          </a:ln>
        </p:spPr>
      </p:pic>
      <p:pic>
        <p:nvPicPr>
          <p:cNvPr id="1324" name="Graphic 61" descr="Graphic 61"/>
          <p:cNvPicPr>
            <a:picLocks noChangeAspect="1"/>
          </p:cNvPicPr>
          <p:nvPr/>
        </p:nvPicPr>
        <p:blipFill>
          <a:blip r:embed="rId3"/>
          <a:stretch>
            <a:fillRect/>
          </a:stretch>
        </p:blipFill>
        <p:spPr>
          <a:xfrm>
            <a:off x="8341828" y="176725"/>
            <a:ext cx="582716" cy="537891"/>
          </a:xfrm>
          <a:prstGeom prst="rect">
            <a:avLst/>
          </a:prstGeom>
          <a:ln w="12700">
            <a:miter lim="400000"/>
          </a:ln>
        </p:spPr>
      </p:pic>
      <p:sp>
        <p:nvSpPr>
          <p:cNvPr id="1325"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700"/>
            </a:lvl1pPr>
          </a:lstStyle>
          <a:p>
            <a:r>
              <a:t>http://bit.ly/elyra-dax</a:t>
            </a:r>
          </a:p>
        </p:txBody>
      </p:sp>
      <p:grpSp>
        <p:nvGrpSpPr>
          <p:cNvPr id="1376" name="Group 58"/>
          <p:cNvGrpSpPr/>
          <p:nvPr/>
        </p:nvGrpSpPr>
        <p:grpSpPr>
          <a:xfrm>
            <a:off x="-8689" y="754352"/>
            <a:ext cx="4225677" cy="3659935"/>
            <a:chOff x="-1" y="-2"/>
            <a:chExt cx="4225676" cy="3659931"/>
          </a:xfrm>
        </p:grpSpPr>
        <p:grpSp>
          <p:nvGrpSpPr>
            <p:cNvPr id="1335" name="Group 59"/>
            <p:cNvGrpSpPr/>
            <p:nvPr/>
          </p:nvGrpSpPr>
          <p:grpSpPr>
            <a:xfrm>
              <a:off x="-1" y="-2"/>
              <a:ext cx="4035577" cy="977157"/>
              <a:chOff x="0" y="-1"/>
              <a:chExt cx="4035575" cy="977156"/>
            </a:xfrm>
          </p:grpSpPr>
          <p:sp>
            <p:nvSpPr>
              <p:cNvPr id="1326"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334" name="Group 102"/>
              <p:cNvGrpSpPr/>
              <p:nvPr/>
            </p:nvGrpSpPr>
            <p:grpSpPr>
              <a:xfrm>
                <a:off x="0" y="-1"/>
                <a:ext cx="3988372" cy="411481"/>
                <a:chOff x="0" y="0"/>
                <a:chExt cx="3988371" cy="411480"/>
              </a:xfrm>
            </p:grpSpPr>
            <p:grpSp>
              <p:nvGrpSpPr>
                <p:cNvPr id="1332" name="Group 103"/>
                <p:cNvGrpSpPr/>
                <p:nvPr/>
              </p:nvGrpSpPr>
              <p:grpSpPr>
                <a:xfrm>
                  <a:off x="145990" y="67595"/>
                  <a:ext cx="3842381" cy="275856"/>
                  <a:chOff x="0" y="0"/>
                  <a:chExt cx="3842380" cy="275854"/>
                </a:xfrm>
              </p:grpSpPr>
              <p:sp>
                <p:nvSpPr>
                  <p:cNvPr id="132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2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2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33"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345" name="Group 60"/>
            <p:cNvGrpSpPr/>
            <p:nvPr/>
          </p:nvGrpSpPr>
          <p:grpSpPr>
            <a:xfrm>
              <a:off x="-1" y="889924"/>
              <a:ext cx="4225676" cy="786659"/>
              <a:chOff x="0" y="-1"/>
              <a:chExt cx="4225674" cy="786657"/>
            </a:xfrm>
          </p:grpSpPr>
          <p:sp>
            <p:nvSpPr>
              <p:cNvPr id="1336"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344" name="Group 93"/>
              <p:cNvGrpSpPr/>
              <p:nvPr/>
            </p:nvGrpSpPr>
            <p:grpSpPr>
              <a:xfrm>
                <a:off x="0" y="-1"/>
                <a:ext cx="3988372" cy="411481"/>
                <a:chOff x="0" y="0"/>
                <a:chExt cx="3988371" cy="411480"/>
              </a:xfrm>
            </p:grpSpPr>
            <p:grpSp>
              <p:nvGrpSpPr>
                <p:cNvPr id="1342" name="Group 94"/>
                <p:cNvGrpSpPr/>
                <p:nvPr/>
              </p:nvGrpSpPr>
              <p:grpSpPr>
                <a:xfrm>
                  <a:off x="145990" y="67595"/>
                  <a:ext cx="3842381" cy="275856"/>
                  <a:chOff x="0" y="0"/>
                  <a:chExt cx="3842380" cy="275854"/>
                </a:xfrm>
              </p:grpSpPr>
              <p:sp>
                <p:nvSpPr>
                  <p:cNvPr id="133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3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43"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355" name="Group 61"/>
            <p:cNvGrpSpPr/>
            <p:nvPr/>
          </p:nvGrpSpPr>
          <p:grpSpPr>
            <a:xfrm>
              <a:off x="8687" y="2873270"/>
              <a:ext cx="4035577" cy="786659"/>
              <a:chOff x="0" y="-1"/>
              <a:chExt cx="4035575" cy="786657"/>
            </a:xfrm>
          </p:grpSpPr>
          <p:sp>
            <p:nvSpPr>
              <p:cNvPr id="1346"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354" name="Group 84"/>
              <p:cNvGrpSpPr/>
              <p:nvPr/>
            </p:nvGrpSpPr>
            <p:grpSpPr>
              <a:xfrm>
                <a:off x="0" y="-1"/>
                <a:ext cx="3988372" cy="411481"/>
                <a:chOff x="0" y="0"/>
                <a:chExt cx="3988371" cy="411480"/>
              </a:xfrm>
            </p:grpSpPr>
            <p:grpSp>
              <p:nvGrpSpPr>
                <p:cNvPr id="1352" name="Group 85"/>
                <p:cNvGrpSpPr/>
                <p:nvPr/>
              </p:nvGrpSpPr>
              <p:grpSpPr>
                <a:xfrm>
                  <a:off x="145990" y="67596"/>
                  <a:ext cx="3842381" cy="275856"/>
                  <a:chOff x="0" y="0"/>
                  <a:chExt cx="3842380" cy="275854"/>
                </a:xfrm>
              </p:grpSpPr>
              <p:sp>
                <p:nvSpPr>
                  <p:cNvPr id="1347"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4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53"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365" name="Group 62"/>
            <p:cNvGrpSpPr/>
            <p:nvPr/>
          </p:nvGrpSpPr>
          <p:grpSpPr>
            <a:xfrm>
              <a:off x="8687" y="2301929"/>
              <a:ext cx="4035577" cy="596156"/>
              <a:chOff x="0" y="-1"/>
              <a:chExt cx="4035575" cy="596156"/>
            </a:xfrm>
          </p:grpSpPr>
          <p:sp>
            <p:nvSpPr>
              <p:cNvPr id="1356"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364" name="Group 75"/>
              <p:cNvGrpSpPr/>
              <p:nvPr/>
            </p:nvGrpSpPr>
            <p:grpSpPr>
              <a:xfrm>
                <a:off x="0" y="-1"/>
                <a:ext cx="3988372" cy="411481"/>
                <a:chOff x="0" y="0"/>
                <a:chExt cx="3988371" cy="411480"/>
              </a:xfrm>
            </p:grpSpPr>
            <p:grpSp>
              <p:nvGrpSpPr>
                <p:cNvPr id="1362" name="Group 76"/>
                <p:cNvGrpSpPr/>
                <p:nvPr/>
              </p:nvGrpSpPr>
              <p:grpSpPr>
                <a:xfrm>
                  <a:off x="145990" y="67594"/>
                  <a:ext cx="3842381" cy="275856"/>
                  <a:chOff x="0" y="0"/>
                  <a:chExt cx="3842380" cy="275854"/>
                </a:xfrm>
              </p:grpSpPr>
              <p:sp>
                <p:nvSpPr>
                  <p:cNvPr id="135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5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63"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375" name="Group 63"/>
            <p:cNvGrpSpPr/>
            <p:nvPr/>
          </p:nvGrpSpPr>
          <p:grpSpPr>
            <a:xfrm>
              <a:off x="8687" y="1604250"/>
              <a:ext cx="4035577" cy="786659"/>
              <a:chOff x="0" y="-1"/>
              <a:chExt cx="4035575" cy="786657"/>
            </a:xfrm>
          </p:grpSpPr>
          <p:sp>
            <p:nvSpPr>
              <p:cNvPr id="1366"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374" name="Group 65"/>
              <p:cNvGrpSpPr/>
              <p:nvPr/>
            </p:nvGrpSpPr>
            <p:grpSpPr>
              <a:xfrm>
                <a:off x="0" y="-1"/>
                <a:ext cx="3988372" cy="411481"/>
                <a:chOff x="0" y="0"/>
                <a:chExt cx="3988371" cy="411480"/>
              </a:xfrm>
            </p:grpSpPr>
            <p:grpSp>
              <p:nvGrpSpPr>
                <p:cNvPr id="1372" name="Group 66"/>
                <p:cNvGrpSpPr/>
                <p:nvPr/>
              </p:nvGrpSpPr>
              <p:grpSpPr>
                <a:xfrm>
                  <a:off x="145990" y="67594"/>
                  <a:ext cx="3842381" cy="275856"/>
                  <a:chOff x="0" y="0"/>
                  <a:chExt cx="3842380" cy="275854"/>
                </a:xfrm>
              </p:grpSpPr>
              <p:sp>
                <p:nvSpPr>
                  <p:cNvPr id="136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6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7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7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73"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378" name="Footer Placeholder 2"/>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
                <a:latin typeface="IBM Plex Sans Light"/>
                <a:ea typeface="IBM Plex Sans Light"/>
                <a:cs typeface="IBM Plex Sans Light"/>
                <a:sym typeface="IBM Plex Sans Light"/>
              </a:defRPr>
            </a:lvl1pPr>
          </a:lstStyle>
          <a:p>
            <a:r>
              <a:t>© 2020 IBM Corporation</a:t>
            </a:r>
          </a:p>
        </p:txBody>
      </p:sp>
      <p:grpSp>
        <p:nvGrpSpPr>
          <p:cNvPr id="1381" name="Group 70"/>
          <p:cNvGrpSpPr/>
          <p:nvPr/>
        </p:nvGrpSpPr>
        <p:grpSpPr>
          <a:xfrm>
            <a:off x="4596725" y="610021"/>
            <a:ext cx="4416421" cy="3257461"/>
            <a:chOff x="0" y="0"/>
            <a:chExt cx="4748928" cy="3257460"/>
          </a:xfrm>
        </p:grpSpPr>
        <p:pic>
          <p:nvPicPr>
            <p:cNvPr id="1379" name="Picture 73" descr="Picture 73"/>
            <p:cNvPicPr>
              <a:picLocks noChangeAspect="1"/>
            </p:cNvPicPr>
            <p:nvPr/>
          </p:nvPicPr>
          <p:blipFill>
            <a:blip r:embed="rId2"/>
            <a:stretch>
              <a:fillRect/>
            </a:stretch>
          </p:blipFill>
          <p:spPr>
            <a:xfrm>
              <a:off x="39197" y="347942"/>
              <a:ext cx="4709731" cy="2909518"/>
            </a:xfrm>
            <a:prstGeom prst="rect">
              <a:avLst/>
            </a:prstGeom>
            <a:ln w="12700" cap="flat">
              <a:noFill/>
              <a:miter lim="400000"/>
            </a:ln>
            <a:effectLst/>
          </p:spPr>
        </p:pic>
        <p:sp>
          <p:nvSpPr>
            <p:cNvPr id="1380" name="Shape 294"/>
            <p:cNvSpPr txBox="1"/>
            <p:nvPr/>
          </p:nvSpPr>
          <p:spPr>
            <a:xfrm>
              <a:off x="0" y="0"/>
              <a:ext cx="2296899"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609570">
                <a:defRPr sz="1400">
                  <a:latin typeface="IBM Plex Sans ExtraLight"/>
                  <a:ea typeface="IBM Plex Sans ExtraLight"/>
                  <a:cs typeface="IBM Plex Sans ExtraLight"/>
                  <a:sym typeface="IBM Plex Sans ExtraLight"/>
                </a:defRPr>
              </a:lvl1pPr>
            </a:lstStyle>
            <a:p>
              <a:r>
                <a:t>Code Snippets</a:t>
              </a:r>
            </a:p>
          </p:txBody>
        </p:sp>
      </p:grpSp>
      <p:sp>
        <p:nvSpPr>
          <p:cNvPr id="1382" name="Title 1"/>
          <p:cNvSpPr txBox="1">
            <a:spLocks noGrp="1"/>
          </p:cNvSpPr>
          <p:nvPr>
            <p:ph type="title"/>
          </p:nvPr>
        </p:nvSpPr>
        <p:spPr>
          <a:xfrm>
            <a:off x="210311" y="175529"/>
            <a:ext cx="4142234" cy="800101"/>
          </a:xfrm>
          <a:prstGeom prst="rect">
            <a:avLst/>
          </a:prstGeom>
        </p:spPr>
        <p:txBody>
          <a:bodyPr lIns="0" tIns="0" rIns="0" bIns="0" anchor="t">
            <a:normAutofit/>
          </a:bodyPr>
          <a:lstStyle>
            <a:lvl1pPr>
              <a:defRPr>
                <a:solidFill>
                  <a:srgbClr val="FFFFFF"/>
                </a:solidFill>
              </a:defRPr>
            </a:lvl1pPr>
          </a:lstStyle>
          <a:p>
            <a:r>
              <a:rPr lang="en-US" dirty="0" err="1"/>
              <a:t>Elyra</a:t>
            </a:r>
            <a:r>
              <a:rPr lang="en-US" dirty="0"/>
              <a:t> Core Features</a:t>
            </a:r>
          </a:p>
        </p:txBody>
      </p:sp>
      <p:pic>
        <p:nvPicPr>
          <p:cNvPr id="1383" name="Graphic 132" descr="Graphic 132"/>
          <p:cNvPicPr>
            <a:picLocks noChangeAspect="1"/>
          </p:cNvPicPr>
          <p:nvPr/>
        </p:nvPicPr>
        <p:blipFill>
          <a:blip r:embed="rId3"/>
          <a:stretch>
            <a:fillRect/>
          </a:stretch>
        </p:blipFill>
        <p:spPr>
          <a:xfrm>
            <a:off x="8341828" y="176725"/>
            <a:ext cx="582716" cy="537891"/>
          </a:xfrm>
          <a:prstGeom prst="rect">
            <a:avLst/>
          </a:prstGeom>
          <a:ln w="12700">
            <a:miter lim="400000"/>
          </a:ln>
        </p:spPr>
      </p:pic>
      <p:sp>
        <p:nvSpPr>
          <p:cNvPr id="1385" name="Footer Placeholder 4"/>
          <p:cNvSpPr txBox="1"/>
          <p:nvPr/>
        </p:nvSpPr>
        <p:spPr>
          <a:xfrm>
            <a:off x="3997952" y="4807743"/>
            <a:ext cx="1111519" cy="1270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700"/>
            </a:lvl1pPr>
          </a:lstStyle>
          <a:p>
            <a:r>
              <a:t>http://bit.ly/elyra-dax</a:t>
            </a:r>
          </a:p>
        </p:txBody>
      </p:sp>
      <p:grpSp>
        <p:nvGrpSpPr>
          <p:cNvPr id="1436" name="Group 58"/>
          <p:cNvGrpSpPr/>
          <p:nvPr/>
        </p:nvGrpSpPr>
        <p:grpSpPr>
          <a:xfrm>
            <a:off x="-8689" y="754352"/>
            <a:ext cx="4225677" cy="3659935"/>
            <a:chOff x="-1" y="-2"/>
            <a:chExt cx="4225676" cy="3659931"/>
          </a:xfrm>
        </p:grpSpPr>
        <p:grpSp>
          <p:nvGrpSpPr>
            <p:cNvPr id="1395" name="Group 59"/>
            <p:cNvGrpSpPr/>
            <p:nvPr/>
          </p:nvGrpSpPr>
          <p:grpSpPr>
            <a:xfrm>
              <a:off x="-1" y="-2"/>
              <a:ext cx="4035577" cy="977157"/>
              <a:chOff x="0" y="-1"/>
              <a:chExt cx="4035575" cy="977156"/>
            </a:xfrm>
          </p:grpSpPr>
          <p:sp>
            <p:nvSpPr>
              <p:cNvPr id="1386" name="Rectangle 101"/>
              <p:cNvSpPr txBox="1"/>
              <p:nvPr/>
            </p:nvSpPr>
            <p:spPr>
              <a:xfrm>
                <a:off x="110941" y="314215"/>
                <a:ext cx="3924634"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Visual editor for building notebook-based AI pipelines, enabling the conversion of multiple notebooks into batch jobs or workflows.</a:t>
                </a:r>
              </a:p>
            </p:txBody>
          </p:sp>
          <p:grpSp>
            <p:nvGrpSpPr>
              <p:cNvPr id="1394" name="Group 102"/>
              <p:cNvGrpSpPr/>
              <p:nvPr/>
            </p:nvGrpSpPr>
            <p:grpSpPr>
              <a:xfrm>
                <a:off x="0" y="-1"/>
                <a:ext cx="3988372" cy="411481"/>
                <a:chOff x="0" y="0"/>
                <a:chExt cx="3988371" cy="411480"/>
              </a:xfrm>
            </p:grpSpPr>
            <p:grpSp>
              <p:nvGrpSpPr>
                <p:cNvPr id="1392" name="Group 103"/>
                <p:cNvGrpSpPr/>
                <p:nvPr/>
              </p:nvGrpSpPr>
              <p:grpSpPr>
                <a:xfrm>
                  <a:off x="145990" y="67595"/>
                  <a:ext cx="3842381" cy="275856"/>
                  <a:chOff x="0" y="0"/>
                  <a:chExt cx="3842380" cy="275854"/>
                </a:xfrm>
              </p:grpSpPr>
              <p:sp>
                <p:nvSpPr>
                  <p:cNvPr id="138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8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8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393" name="Rectangle 104"/>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Pipelines editor</a:t>
                  </a:r>
                </a:p>
              </p:txBody>
            </p:sp>
          </p:grpSp>
        </p:grpSp>
        <p:grpSp>
          <p:nvGrpSpPr>
            <p:cNvPr id="1405" name="Group 60"/>
            <p:cNvGrpSpPr/>
            <p:nvPr/>
          </p:nvGrpSpPr>
          <p:grpSpPr>
            <a:xfrm>
              <a:off x="-1" y="889924"/>
              <a:ext cx="4225676" cy="786659"/>
              <a:chOff x="0" y="-1"/>
              <a:chExt cx="4225674" cy="786657"/>
            </a:xfrm>
          </p:grpSpPr>
          <p:sp>
            <p:nvSpPr>
              <p:cNvPr id="1396" name="Rectangle 92"/>
              <p:cNvSpPr txBox="1"/>
              <p:nvPr/>
            </p:nvSpPr>
            <p:spPr>
              <a:xfrm>
                <a:off x="110940" y="314215"/>
                <a:ext cx="41147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Elyra extends the notebook UI to simplify the submission of notebooks as a batch job for model training</a:t>
                </a:r>
              </a:p>
            </p:txBody>
          </p:sp>
          <p:grpSp>
            <p:nvGrpSpPr>
              <p:cNvPr id="1404" name="Group 93"/>
              <p:cNvGrpSpPr/>
              <p:nvPr/>
            </p:nvGrpSpPr>
            <p:grpSpPr>
              <a:xfrm>
                <a:off x="0" y="-1"/>
                <a:ext cx="3988372" cy="411481"/>
                <a:chOff x="0" y="0"/>
                <a:chExt cx="3988371" cy="411480"/>
              </a:xfrm>
            </p:grpSpPr>
            <p:grpSp>
              <p:nvGrpSpPr>
                <p:cNvPr id="1402" name="Group 94"/>
                <p:cNvGrpSpPr/>
                <p:nvPr/>
              </p:nvGrpSpPr>
              <p:grpSpPr>
                <a:xfrm>
                  <a:off x="145990" y="67595"/>
                  <a:ext cx="3842381" cy="275856"/>
                  <a:chOff x="0" y="0"/>
                  <a:chExt cx="3842380" cy="275854"/>
                </a:xfrm>
              </p:grpSpPr>
              <p:sp>
                <p:nvSpPr>
                  <p:cNvPr id="139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39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03" name="Rectangle 95"/>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Notebook as batch jobs</a:t>
                  </a:r>
                </a:p>
              </p:txBody>
            </p:sp>
          </p:grpSp>
        </p:grpSp>
        <p:grpSp>
          <p:nvGrpSpPr>
            <p:cNvPr id="1415" name="Group 61"/>
            <p:cNvGrpSpPr/>
            <p:nvPr/>
          </p:nvGrpSpPr>
          <p:grpSpPr>
            <a:xfrm>
              <a:off x="8687" y="2873270"/>
              <a:ext cx="4035577" cy="786659"/>
              <a:chOff x="0" y="-1"/>
              <a:chExt cx="4035575" cy="786657"/>
            </a:xfrm>
          </p:grpSpPr>
          <p:sp>
            <p:nvSpPr>
              <p:cNvPr id="1406" name="Rectangle 83"/>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Edit and execute python scripts against local or cloud-based resources</a:t>
                </a:r>
              </a:p>
            </p:txBody>
          </p:sp>
          <p:grpSp>
            <p:nvGrpSpPr>
              <p:cNvPr id="1414" name="Group 84"/>
              <p:cNvGrpSpPr/>
              <p:nvPr/>
            </p:nvGrpSpPr>
            <p:grpSpPr>
              <a:xfrm>
                <a:off x="0" y="-1"/>
                <a:ext cx="3988372" cy="411481"/>
                <a:chOff x="0" y="0"/>
                <a:chExt cx="3988371" cy="411480"/>
              </a:xfrm>
            </p:grpSpPr>
            <p:grpSp>
              <p:nvGrpSpPr>
                <p:cNvPr id="1412" name="Group 85"/>
                <p:cNvGrpSpPr/>
                <p:nvPr/>
              </p:nvGrpSpPr>
              <p:grpSpPr>
                <a:xfrm>
                  <a:off x="145990" y="67596"/>
                  <a:ext cx="3842381" cy="275856"/>
                  <a:chOff x="0" y="0"/>
                  <a:chExt cx="3842380" cy="275854"/>
                </a:xfrm>
              </p:grpSpPr>
              <p:sp>
                <p:nvSpPr>
                  <p:cNvPr id="1407" name="Arrow: Pentagon 21"/>
                  <p:cNvSpPr/>
                  <p:nvPr/>
                </p:nvSpPr>
                <p:spPr>
                  <a:xfrm rot="10800000" flipH="1">
                    <a:off x="0" y="2"/>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09" name="Arrow: Chevron 23"/>
                  <p:cNvSpPr/>
                  <p:nvPr/>
                </p:nvSpPr>
                <p:spPr>
                  <a:xfrm rot="10800000" flipH="1">
                    <a:off x="3019021"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1" name="Arrow: Chevron 25"/>
                  <p:cNvSpPr/>
                  <p:nvPr/>
                </p:nvSpPr>
                <p:spPr>
                  <a:xfrm rot="10800000" flipH="1">
                    <a:off x="3541795" y="0"/>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13" name="Rectangle 86"/>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Python script execution</a:t>
                  </a:r>
                </a:p>
              </p:txBody>
            </p:sp>
          </p:grpSp>
        </p:grpSp>
        <p:grpSp>
          <p:nvGrpSpPr>
            <p:cNvPr id="1425" name="Group 62"/>
            <p:cNvGrpSpPr/>
            <p:nvPr/>
          </p:nvGrpSpPr>
          <p:grpSpPr>
            <a:xfrm>
              <a:off x="8687" y="2301929"/>
              <a:ext cx="4035577" cy="596156"/>
              <a:chOff x="0" y="-1"/>
              <a:chExt cx="4035575" cy="596156"/>
            </a:xfrm>
          </p:grpSpPr>
          <p:sp>
            <p:nvSpPr>
              <p:cNvPr id="1416" name="Rectangle 74"/>
              <p:cNvSpPr txBox="1"/>
              <p:nvPr/>
            </p:nvSpPr>
            <p:spPr>
              <a:xfrm>
                <a:off x="110941" y="314215"/>
                <a:ext cx="3924634" cy="281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Track project changes and share among teammates</a:t>
                </a:r>
              </a:p>
            </p:txBody>
          </p:sp>
          <p:grpSp>
            <p:nvGrpSpPr>
              <p:cNvPr id="1424" name="Group 75"/>
              <p:cNvGrpSpPr/>
              <p:nvPr/>
            </p:nvGrpSpPr>
            <p:grpSpPr>
              <a:xfrm>
                <a:off x="0" y="-1"/>
                <a:ext cx="3988372" cy="411481"/>
                <a:chOff x="0" y="0"/>
                <a:chExt cx="3988371" cy="411480"/>
              </a:xfrm>
            </p:grpSpPr>
            <p:grpSp>
              <p:nvGrpSpPr>
                <p:cNvPr id="1422" name="Group 76"/>
                <p:cNvGrpSpPr/>
                <p:nvPr/>
              </p:nvGrpSpPr>
              <p:grpSpPr>
                <a:xfrm>
                  <a:off x="145990" y="67594"/>
                  <a:ext cx="3842381" cy="275856"/>
                  <a:chOff x="0" y="0"/>
                  <a:chExt cx="3842380" cy="275854"/>
                </a:xfrm>
              </p:grpSpPr>
              <p:sp>
                <p:nvSpPr>
                  <p:cNvPr id="141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1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23" name="Rectangle 7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Git integration</a:t>
                  </a:r>
                </a:p>
              </p:txBody>
            </p:sp>
          </p:grpSp>
        </p:grpSp>
        <p:grpSp>
          <p:nvGrpSpPr>
            <p:cNvPr id="1435" name="Group 63"/>
            <p:cNvGrpSpPr/>
            <p:nvPr/>
          </p:nvGrpSpPr>
          <p:grpSpPr>
            <a:xfrm>
              <a:off x="8687" y="1604250"/>
              <a:ext cx="4035577" cy="786659"/>
              <a:chOff x="0" y="-1"/>
              <a:chExt cx="4035575" cy="786657"/>
            </a:xfrm>
          </p:grpSpPr>
          <p:sp>
            <p:nvSpPr>
              <p:cNvPr id="1426" name="Rectangle 64"/>
              <p:cNvSpPr txBox="1"/>
              <p:nvPr/>
            </p:nvSpPr>
            <p:spPr>
              <a:xfrm>
                <a:off x="110941" y="314215"/>
                <a:ext cx="3924634" cy="472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1200">
                    <a:solidFill>
                      <a:srgbClr val="D6D6D6"/>
                    </a:solidFill>
                  </a:defRPr>
                </a:lvl1pPr>
              </a:lstStyle>
              <a:p>
                <a:r>
                  <a:t>Easy creation and insertion of reusable code snippets for the various languages</a:t>
                </a:r>
              </a:p>
            </p:txBody>
          </p:sp>
          <p:grpSp>
            <p:nvGrpSpPr>
              <p:cNvPr id="1434" name="Group 65"/>
              <p:cNvGrpSpPr/>
              <p:nvPr/>
            </p:nvGrpSpPr>
            <p:grpSpPr>
              <a:xfrm>
                <a:off x="0" y="-1"/>
                <a:ext cx="3988372" cy="411481"/>
                <a:chOff x="0" y="0"/>
                <a:chExt cx="3988371" cy="411480"/>
              </a:xfrm>
            </p:grpSpPr>
            <p:grpSp>
              <p:nvGrpSpPr>
                <p:cNvPr id="1432" name="Group 66"/>
                <p:cNvGrpSpPr/>
                <p:nvPr/>
              </p:nvGrpSpPr>
              <p:grpSpPr>
                <a:xfrm>
                  <a:off x="145990" y="67594"/>
                  <a:ext cx="3842381" cy="275856"/>
                  <a:chOff x="0" y="0"/>
                  <a:chExt cx="3842380" cy="275854"/>
                </a:xfrm>
              </p:grpSpPr>
              <p:sp>
                <p:nvSpPr>
                  <p:cNvPr id="1427" name="Arrow: Pentagon 21"/>
                  <p:cNvSpPr/>
                  <p:nvPr/>
                </p:nvSpPr>
                <p:spPr>
                  <a:xfrm rot="10800000" flipH="1">
                    <a:off x="0" y="3"/>
                    <a:ext cx="2796458" cy="258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00" y="0"/>
                        </a:lnTo>
                        <a:lnTo>
                          <a:pt x="21600" y="10800"/>
                        </a:lnTo>
                        <a:lnTo>
                          <a:pt x="20600" y="21600"/>
                        </a:lnTo>
                        <a:lnTo>
                          <a:pt x="0" y="21600"/>
                        </a:lnTo>
                        <a:close/>
                      </a:path>
                    </a:pathLst>
                  </a:custGeom>
                  <a:solidFill>
                    <a:schemeClr val="accent3"/>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8" name="Arrow: Chevron 22"/>
                  <p:cNvSpPr/>
                  <p:nvPr/>
                </p:nvSpPr>
                <p:spPr>
                  <a:xfrm rot="10800000" flipH="1">
                    <a:off x="2757259" y="0"/>
                    <a:ext cx="300586" cy="272489"/>
                  </a:xfrm>
                  <a:prstGeom prst="chevron">
                    <a:avLst>
                      <a:gd name="adj" fmla="val 50000"/>
                    </a:avLst>
                  </a:prstGeom>
                  <a:solidFill>
                    <a:srgbClr val="D1F8F7"/>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29" name="Arrow: Chevron 23"/>
                  <p:cNvSpPr/>
                  <p:nvPr/>
                </p:nvSpPr>
                <p:spPr>
                  <a:xfrm rot="10800000" flipH="1">
                    <a:off x="3019020" y="3364"/>
                    <a:ext cx="300586" cy="272490"/>
                  </a:xfrm>
                  <a:prstGeom prst="chevron">
                    <a:avLst>
                      <a:gd name="adj" fmla="val 50000"/>
                    </a:avLst>
                  </a:prstGeom>
                  <a:solidFill>
                    <a:srgbClr val="A3F1F0"/>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30" name="Arrow: Chevron 24"/>
                  <p:cNvSpPr/>
                  <p:nvPr/>
                </p:nvSpPr>
                <p:spPr>
                  <a:xfrm rot="10800000" flipH="1">
                    <a:off x="3280407" y="3364"/>
                    <a:ext cx="300586" cy="272490"/>
                  </a:xfrm>
                  <a:prstGeom prst="chevron">
                    <a:avLst>
                      <a:gd name="adj" fmla="val 50000"/>
                    </a:avLst>
                  </a:prstGeom>
                  <a:solidFill>
                    <a:srgbClr val="75EAE8"/>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sp>
                <p:nvSpPr>
                  <p:cNvPr id="1431" name="Arrow: Chevron 25"/>
                  <p:cNvSpPr/>
                  <p:nvPr/>
                </p:nvSpPr>
                <p:spPr>
                  <a:xfrm rot="10800000" flipH="1">
                    <a:off x="3541795" y="1"/>
                    <a:ext cx="300585" cy="272489"/>
                  </a:xfrm>
                  <a:prstGeom prst="chevron">
                    <a:avLst>
                      <a:gd name="adj" fmla="val 50000"/>
                    </a:avLst>
                  </a:prstGeom>
                  <a:solidFill>
                    <a:srgbClr val="18A09E"/>
                  </a:solidFill>
                  <a:ln w="12700" cap="flat">
                    <a:noFill/>
                    <a:miter lim="400000"/>
                  </a:ln>
                  <a:effectLst/>
                </p:spPr>
                <p:txBody>
                  <a:bodyPr wrap="square" lIns="36000" tIns="36000" rIns="36000" bIns="36000" numCol="1" anchor="ctr">
                    <a:noAutofit/>
                  </a:bodyPr>
                  <a:lstStyle/>
                  <a:p>
                    <a:pPr algn="ctr">
                      <a:defRPr sz="1200">
                        <a:latin typeface="Arial"/>
                        <a:ea typeface="Arial"/>
                        <a:cs typeface="Arial"/>
                        <a:sym typeface="Arial"/>
                      </a:defRPr>
                    </a:pPr>
                    <a:endParaRPr/>
                  </a:p>
                </p:txBody>
              </p:sp>
            </p:grpSp>
            <p:sp>
              <p:nvSpPr>
                <p:cNvPr id="1433" name="Rectangle 67"/>
                <p:cNvSpPr txBox="1"/>
                <p:nvPr/>
              </p:nvSpPr>
              <p:spPr>
                <a:xfrm>
                  <a:off x="0" y="0"/>
                  <a:ext cx="2641489" cy="411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400" b="1">
                      <a:solidFill>
                        <a:srgbClr val="565656"/>
                      </a:solidFill>
                      <a:effectLst>
                        <a:outerShdw blurRad="38100" dist="38100" dir="2700000" rotWithShape="0">
                          <a:srgbClr val="000000">
                            <a:alpha val="43137"/>
                          </a:srgbClr>
                        </a:outerShdw>
                      </a:effectLst>
                    </a:defRPr>
                  </a:lvl1pPr>
                </a:lstStyle>
                <a:p>
                  <a:r>
                    <a:t>   Code Snippets</a:t>
                  </a:r>
                </a:p>
              </p:txBody>
            </p:sp>
          </p:grpSp>
        </p:grpSp>
      </p:grpSp>
    </p:spTree>
  </p:cSld>
  <p:clrMapOvr>
    <a:masterClrMapping/>
  </p:clrMapOvr>
  <p:transition spd="med"/>
</p:sld>
</file>

<file path=ppt/theme/theme1.xml><?xml version="1.0" encoding="utf-8"?>
<a:theme xmlns:a="http://schemas.openxmlformats.org/drawingml/2006/main" name="IBM Developer 2018 white background">
  <a:themeElements>
    <a:clrScheme name="IBM Developer 2018 white background">
      <a:dk1>
        <a:srgbClr val="262626"/>
      </a:dk1>
      <a:lt1>
        <a:srgbClr val="FFFFFF"/>
      </a:lt1>
      <a:dk2>
        <a:srgbClr val="A7A7A7"/>
      </a:dk2>
      <a:lt2>
        <a:srgbClr val="535353"/>
      </a:lt2>
      <a:accent1>
        <a:srgbClr val="0062FF"/>
      </a:accent1>
      <a:accent2>
        <a:srgbClr val="FA75A6"/>
      </a:accent2>
      <a:accent3>
        <a:srgbClr val="20D5D2"/>
      </a:accent3>
      <a:accent4>
        <a:srgbClr val="B9BFC7"/>
      </a:accent4>
      <a:accent5>
        <a:srgbClr val="BB8EFF"/>
      </a:accent5>
      <a:accent6>
        <a:srgbClr val="E3F6FF"/>
      </a:accent6>
      <a:hlink>
        <a:srgbClr val="0000FF"/>
      </a:hlink>
      <a:folHlink>
        <a:srgbClr val="FF00FF"/>
      </a:folHlink>
    </a:clrScheme>
    <a:fontScheme name="IBM Developer 2018 white background">
      <a:majorFont>
        <a:latin typeface="IBM Plex Sans"/>
        <a:ea typeface="IBM Plex Sans"/>
        <a:cs typeface="IBM Plex Sans"/>
      </a:majorFont>
      <a:minorFont>
        <a:latin typeface="Helvetica"/>
        <a:ea typeface="Helvetica"/>
        <a:cs typeface="Helvetica"/>
      </a:minorFont>
    </a:fontScheme>
    <a:fmtScheme name="IBM Developer 2018 white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Developer 2018 white background">
  <a:themeElements>
    <a:clrScheme name="IBM Developer 2018 white background">
      <a:dk1>
        <a:srgbClr val="000000"/>
      </a:dk1>
      <a:lt1>
        <a:srgbClr val="FFFFFF"/>
      </a:lt1>
      <a:dk2>
        <a:srgbClr val="A7A7A7"/>
      </a:dk2>
      <a:lt2>
        <a:srgbClr val="535353"/>
      </a:lt2>
      <a:accent1>
        <a:srgbClr val="0062FF"/>
      </a:accent1>
      <a:accent2>
        <a:srgbClr val="FA75A6"/>
      </a:accent2>
      <a:accent3>
        <a:srgbClr val="20D5D2"/>
      </a:accent3>
      <a:accent4>
        <a:srgbClr val="B9BFC7"/>
      </a:accent4>
      <a:accent5>
        <a:srgbClr val="BB8EFF"/>
      </a:accent5>
      <a:accent6>
        <a:srgbClr val="E3F6FF"/>
      </a:accent6>
      <a:hlink>
        <a:srgbClr val="0000FF"/>
      </a:hlink>
      <a:folHlink>
        <a:srgbClr val="FF00FF"/>
      </a:folHlink>
    </a:clrScheme>
    <a:fontScheme name="IBM Developer 2018 white background">
      <a:majorFont>
        <a:latin typeface="IBM Plex Sans"/>
        <a:ea typeface="IBM Plex Sans"/>
        <a:cs typeface="IBM Plex Sans"/>
      </a:majorFont>
      <a:minorFont>
        <a:latin typeface="Helvetica"/>
        <a:ea typeface="Helvetica"/>
        <a:cs typeface="Helvetica"/>
      </a:minorFont>
    </a:fontScheme>
    <a:fmtScheme name="IBM Developer 2018 white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IBM Developer 2018 white background</vt:lpstr>
      <vt:lpstr>Introduction to Elyra:  AI-centric extensions to JupyterLab         Edward Leardi Saishruthi Swaminathan Yiwen Li</vt:lpstr>
      <vt:lpstr>About us</vt:lpstr>
      <vt:lpstr>Overview</vt:lpstr>
      <vt:lpstr>PowerPoint Presentation</vt:lpstr>
      <vt:lpstr>What is Elyra?</vt:lpstr>
      <vt:lpstr>What is Elyra?</vt:lpstr>
      <vt:lpstr>Elyra Core Features</vt:lpstr>
      <vt:lpstr>Elyra Core Features</vt:lpstr>
      <vt:lpstr>Elyra Core Features</vt:lpstr>
      <vt:lpstr>Elyra Core Features</vt:lpstr>
      <vt:lpstr>Elyra Core Features</vt:lpstr>
      <vt:lpstr>Data Asset eXchange </vt:lpstr>
      <vt:lpstr>Data Preview and Data Glossary</vt:lpstr>
      <vt:lpstr>Access notebook in Watson Studio</vt:lpstr>
      <vt:lpstr>Access from Cloud Pak for Data</vt:lpstr>
      <vt:lpstr>Industrial Accelerator - Cloud Pak for Data</vt:lpstr>
      <vt:lpstr>Data Science Process</vt:lpstr>
      <vt:lpstr>Getting Started</vt:lpstr>
      <vt:lpstr>Install Elyra</vt:lpstr>
      <vt:lpstr>PowerPoint Presentation</vt:lpstr>
      <vt:lpstr>Get involved</vt:lpstr>
      <vt:lpstr>Related Links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Elyra:  AI-centric extensions to JupyterLab         Edward Leardi Saishruthi Swaminathan Yiwen Li</dc:title>
  <cp:revision>117</cp:revision>
  <dcterms:modified xsi:type="dcterms:W3CDTF">2020-11-05T23:05:41Z</dcterms:modified>
</cp:coreProperties>
</file>